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9"/>
  </p:notesMasterIdLst>
  <p:sldIdLst>
    <p:sldId id="256" r:id="rId2"/>
    <p:sldId id="257" r:id="rId3"/>
    <p:sldId id="265" r:id="rId4"/>
    <p:sldId id="262" r:id="rId5"/>
    <p:sldId id="263" r:id="rId6"/>
    <p:sldId id="264" r:id="rId7"/>
    <p:sldId id="266" r:id="rId8"/>
    <p:sldId id="267" r:id="rId9"/>
    <p:sldId id="268" r:id="rId10"/>
    <p:sldId id="259" r:id="rId11"/>
    <p:sldId id="269" r:id="rId12"/>
    <p:sldId id="272"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60" r:id="rId28"/>
    <p:sldId id="285" r:id="rId29"/>
    <p:sldId id="286" r:id="rId30"/>
    <p:sldId id="287" r:id="rId31"/>
    <p:sldId id="288" r:id="rId32"/>
    <p:sldId id="289" r:id="rId33"/>
    <p:sldId id="290" r:id="rId34"/>
    <p:sldId id="291" r:id="rId35"/>
    <p:sldId id="292" r:id="rId36"/>
    <p:sldId id="293" r:id="rId37"/>
    <p:sldId id="294" r:id="rId38"/>
    <p:sldId id="295" r:id="rId39"/>
    <p:sldId id="298" r:id="rId40"/>
    <p:sldId id="296" r:id="rId41"/>
    <p:sldId id="297"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 id="310" r:id="rId55"/>
    <p:sldId id="311" r:id="rId56"/>
    <p:sldId id="312"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9" r:id="rId71"/>
    <p:sldId id="327" r:id="rId72"/>
    <p:sldId id="328" r:id="rId73"/>
    <p:sldId id="330" r:id="rId74"/>
    <p:sldId id="331" r:id="rId75"/>
    <p:sldId id="332" r:id="rId76"/>
    <p:sldId id="333" r:id="rId77"/>
    <p:sldId id="334"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4"/>
  </p:normalViewPr>
  <p:slideViewPr>
    <p:cSldViewPr snapToGrid="0" snapToObjects="1">
      <p:cViewPr varScale="1">
        <p:scale>
          <a:sx n="94" d="100"/>
          <a:sy n="94" d="100"/>
        </p:scale>
        <p:origin x="7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209F91-173E-7543-87C0-07AD5AF96901}" type="doc">
      <dgm:prSet loTypeId="urn:microsoft.com/office/officeart/2005/8/layout/orgChart1" loCatId="" qsTypeId="urn:microsoft.com/office/officeart/2005/8/quickstyle/simple1" qsCatId="simple" csTypeId="urn:microsoft.com/office/officeart/2005/8/colors/colorful5" csCatId="colorful" phldr="1"/>
      <dgm:spPr/>
      <dgm:t>
        <a:bodyPr/>
        <a:lstStyle/>
        <a:p>
          <a:endParaRPr lang="en-US"/>
        </a:p>
      </dgm:t>
    </dgm:pt>
    <dgm:pt modelId="{F2426A23-CE9C-0B4E-9095-2FD76AC67F27}">
      <dgm:prSet phldrT="[Text]"/>
      <dgm:spPr>
        <a:effectLst>
          <a:glow rad="101600">
            <a:schemeClr val="accent4">
              <a:satMod val="175000"/>
              <a:alpha val="40000"/>
            </a:schemeClr>
          </a:glow>
          <a:outerShdw blurRad="50800" dist="38100" dir="8100000" algn="tr" rotWithShape="0">
            <a:prstClr val="black">
              <a:alpha val="40000"/>
            </a:prstClr>
          </a:outerShdw>
        </a:effectLst>
      </dgm:spPr>
      <dgm:t>
        <a:bodyPr/>
        <a:lstStyle/>
        <a:p>
          <a:r>
            <a:rPr lang="en-US" dirty="0">
              <a:effectLst>
                <a:outerShdw blurRad="50800" dist="38100" dir="8100000" algn="tr" rotWithShape="0">
                  <a:prstClr val="black">
                    <a:alpha val="40000"/>
                  </a:prstClr>
                </a:outerShdw>
              </a:effectLst>
            </a:rPr>
            <a:t>Sources/</a:t>
          </a:r>
          <a:r>
            <a:rPr lang="en-US" dirty="0" err="1">
              <a:effectLst>
                <a:outerShdw blurRad="50800" dist="38100" dir="8100000" algn="tr" rotWithShape="0">
                  <a:prstClr val="black">
                    <a:alpha val="40000"/>
                  </a:prstClr>
                </a:outerShdw>
              </a:effectLst>
            </a:rPr>
            <a:t>উপাদান</a:t>
          </a:r>
          <a:r>
            <a:rPr lang="bn-IN" dirty="0">
              <a:effectLst>
                <a:outerShdw blurRad="50800" dist="38100" dir="8100000" algn="tr" rotWithShape="0">
                  <a:prstClr val="black">
                    <a:alpha val="40000"/>
                  </a:prstClr>
                </a:outerShdw>
              </a:effectLst>
            </a:rPr>
            <a:t> </a:t>
          </a:r>
          <a:endParaRPr lang="en-US" dirty="0">
            <a:effectLst>
              <a:outerShdw blurRad="50800" dist="38100" dir="8100000" algn="tr" rotWithShape="0">
                <a:prstClr val="black">
                  <a:alpha val="40000"/>
                </a:prstClr>
              </a:outerShdw>
            </a:effectLst>
          </a:endParaRPr>
        </a:p>
      </dgm:t>
    </dgm:pt>
    <dgm:pt modelId="{FEF683F4-5761-9643-9E8F-C4F6EF6AE91F}" type="parTrans" cxnId="{BFA8AB50-3717-5C47-A828-9BCE678C5E19}">
      <dgm:prSet/>
      <dgm:spPr/>
      <dgm:t>
        <a:bodyPr/>
        <a:lstStyle/>
        <a:p>
          <a:endParaRPr lang="en-US"/>
        </a:p>
      </dgm:t>
    </dgm:pt>
    <dgm:pt modelId="{845ADFA2-E8DD-2B4F-B70A-981C42F55F79}" type="sibTrans" cxnId="{BFA8AB50-3717-5C47-A828-9BCE678C5E19}">
      <dgm:prSet/>
      <dgm:spPr/>
      <dgm:t>
        <a:bodyPr/>
        <a:lstStyle/>
        <a:p>
          <a:endParaRPr lang="en-US"/>
        </a:p>
      </dgm:t>
    </dgm:pt>
    <dgm:pt modelId="{086A57FB-A587-D042-B5A7-D2D2C8B29848}">
      <dgm:prSet phldrT="[Text]"/>
      <dgm:spPr>
        <a:effectLst>
          <a:glow rad="101600">
            <a:schemeClr val="accent6">
              <a:satMod val="175000"/>
              <a:alpha val="40000"/>
            </a:schemeClr>
          </a:glow>
          <a:outerShdw blurRad="50800" dist="38100" algn="l" rotWithShape="0">
            <a:prstClr val="black">
              <a:alpha val="40000"/>
            </a:prstClr>
          </a:outerShdw>
        </a:effectLst>
      </dgm:spPr>
      <dgm:t>
        <a:bodyPr/>
        <a:lstStyle/>
        <a:p>
          <a:r>
            <a:rPr lang="en-US" dirty="0">
              <a:effectLst>
                <a:outerShdw blurRad="50800" dist="38100" dir="8100000" algn="tr" rotWithShape="0">
                  <a:prstClr val="black">
                    <a:alpha val="40000"/>
                  </a:prstClr>
                </a:outerShdw>
              </a:effectLst>
            </a:rPr>
            <a:t>written/</a:t>
          </a:r>
          <a:r>
            <a:rPr lang="en-US" dirty="0" err="1">
              <a:effectLst>
                <a:outerShdw blurRad="50800" dist="38100" dir="8100000" algn="tr" rotWithShape="0">
                  <a:prstClr val="black">
                    <a:alpha val="40000"/>
                  </a:prstClr>
                </a:outerShdw>
              </a:effectLst>
            </a:rPr>
            <a:t>লিখিত</a:t>
          </a:r>
          <a:r>
            <a:rPr lang="bn-IN" dirty="0">
              <a:effectLst>
                <a:outerShdw blurRad="50800" dist="38100" dir="8100000" algn="tr" rotWithShape="0">
                  <a:prstClr val="black">
                    <a:alpha val="40000"/>
                  </a:prstClr>
                </a:outerShdw>
              </a:effectLst>
            </a:rPr>
            <a:t> </a:t>
          </a:r>
          <a:endParaRPr lang="en-US" dirty="0">
            <a:effectLst>
              <a:outerShdw blurRad="50800" dist="38100" dir="8100000" algn="tr" rotWithShape="0">
                <a:prstClr val="black">
                  <a:alpha val="40000"/>
                </a:prstClr>
              </a:outerShdw>
            </a:effectLst>
          </a:endParaRPr>
        </a:p>
      </dgm:t>
    </dgm:pt>
    <dgm:pt modelId="{A10D7D04-8A06-D149-9FD5-863021E22863}" type="parTrans" cxnId="{E15DCC11-2FD1-C844-A640-EB0F71C52A52}">
      <dgm:prSet/>
      <dgm:spPr/>
      <dgm:t>
        <a:bodyPr/>
        <a:lstStyle/>
        <a:p>
          <a:endParaRPr lang="en-US"/>
        </a:p>
      </dgm:t>
    </dgm:pt>
    <dgm:pt modelId="{D437C33E-ECE0-0A45-A019-1775BDC0D803}" type="sibTrans" cxnId="{E15DCC11-2FD1-C844-A640-EB0F71C52A52}">
      <dgm:prSet/>
      <dgm:spPr/>
      <dgm:t>
        <a:bodyPr/>
        <a:lstStyle/>
        <a:p>
          <a:endParaRPr lang="en-US"/>
        </a:p>
      </dgm:t>
    </dgm:pt>
    <dgm:pt modelId="{F89439FB-14A0-594C-8911-98F0D5CCA634}">
      <dgm:prSet phldrT="[Text]"/>
      <dgm:spPr>
        <a:effectLst>
          <a:glow rad="101600">
            <a:schemeClr val="accent6">
              <a:satMod val="175000"/>
              <a:alpha val="40000"/>
            </a:schemeClr>
          </a:glow>
          <a:outerShdw blurRad="63500" sx="102000" sy="102000" algn="ctr" rotWithShape="0">
            <a:prstClr val="black">
              <a:alpha val="40000"/>
            </a:prstClr>
          </a:outerShdw>
        </a:effectLst>
      </dgm:spPr>
      <dgm:t>
        <a:bodyPr/>
        <a:lstStyle/>
        <a:p>
          <a:r>
            <a:rPr lang="en-US" dirty="0">
              <a:effectLst>
                <a:outerShdw blurRad="50800" dist="38100" dir="16200000" rotWithShape="0">
                  <a:prstClr val="black">
                    <a:alpha val="40000"/>
                  </a:prstClr>
                </a:outerShdw>
              </a:effectLst>
            </a:rPr>
            <a:t>archaeological/ </a:t>
          </a:r>
          <a:r>
            <a:rPr lang="en-US" dirty="0" err="1">
              <a:effectLst>
                <a:outerShdw blurRad="50800" dist="38100" dir="16200000" rotWithShape="0">
                  <a:prstClr val="black">
                    <a:alpha val="40000"/>
                  </a:prstClr>
                </a:outerShdw>
              </a:effectLst>
            </a:rPr>
            <a:t>প্রত্নতাত্ত্বিক</a:t>
          </a:r>
          <a:r>
            <a:rPr lang="bn-IN" dirty="0">
              <a:effectLst>
                <a:outerShdw blurRad="50800" dist="38100" dir="16200000" rotWithShape="0">
                  <a:prstClr val="black">
                    <a:alpha val="40000"/>
                  </a:prstClr>
                </a:outerShdw>
              </a:effectLst>
            </a:rPr>
            <a:t> </a:t>
          </a:r>
          <a:endParaRPr lang="en-US" dirty="0">
            <a:effectLst>
              <a:outerShdw blurRad="50800" dist="38100" dir="16200000" rotWithShape="0">
                <a:prstClr val="black">
                  <a:alpha val="40000"/>
                </a:prstClr>
              </a:outerShdw>
            </a:effectLst>
          </a:endParaRPr>
        </a:p>
      </dgm:t>
    </dgm:pt>
    <dgm:pt modelId="{0A416C70-235B-7943-B32F-FC9DE0423747}" type="parTrans" cxnId="{AE6447FF-E5CA-CF4E-BEF2-FD6601093E92}">
      <dgm:prSet/>
      <dgm:spPr/>
      <dgm:t>
        <a:bodyPr/>
        <a:lstStyle/>
        <a:p>
          <a:endParaRPr lang="en-US"/>
        </a:p>
      </dgm:t>
    </dgm:pt>
    <dgm:pt modelId="{AEEFCC72-95F4-5544-84F7-353747A9F172}" type="sibTrans" cxnId="{AE6447FF-E5CA-CF4E-BEF2-FD6601093E92}">
      <dgm:prSet/>
      <dgm:spPr/>
      <dgm:t>
        <a:bodyPr/>
        <a:lstStyle/>
        <a:p>
          <a:endParaRPr lang="en-US"/>
        </a:p>
      </dgm:t>
    </dgm:pt>
    <dgm:pt modelId="{41B05625-9487-1C48-ABDA-887C53AF7F80}">
      <dgm:prSet phldrT="[Text]"/>
      <dgm:spPr>
        <a:effectLst>
          <a:glow rad="101600">
            <a:schemeClr val="accent6">
              <a:satMod val="175000"/>
              <a:alpha val="40000"/>
            </a:schemeClr>
          </a:glow>
          <a:outerShdw blurRad="50800" dist="38100" dir="16200000" rotWithShape="0">
            <a:prstClr val="black">
              <a:alpha val="40000"/>
            </a:prstClr>
          </a:outerShdw>
        </a:effectLst>
      </dgm:spPr>
      <dgm:t>
        <a:bodyPr/>
        <a:lstStyle/>
        <a:p>
          <a:r>
            <a:rPr lang="en-US" dirty="0">
              <a:effectLst>
                <a:outerShdw blurRad="50800" dist="38100" dir="16200000" rotWithShape="0">
                  <a:prstClr val="black">
                    <a:alpha val="40000"/>
                  </a:prstClr>
                </a:outerShdw>
              </a:effectLst>
            </a:rPr>
            <a:t>oral/ </a:t>
          </a:r>
          <a:r>
            <a:rPr lang="en-US" dirty="0" err="1">
              <a:effectLst>
                <a:outerShdw blurRad="50800" dist="38100" dir="16200000" rotWithShape="0">
                  <a:prstClr val="black">
                    <a:alpha val="40000"/>
                  </a:prstClr>
                </a:outerShdw>
              </a:effectLst>
            </a:rPr>
            <a:t>মৌখিক</a:t>
          </a:r>
          <a:r>
            <a:rPr lang="bn-IN" dirty="0">
              <a:effectLst>
                <a:outerShdw blurRad="50800" dist="38100" dir="16200000" rotWithShape="0">
                  <a:prstClr val="black">
                    <a:alpha val="40000"/>
                  </a:prstClr>
                </a:outerShdw>
              </a:effectLst>
            </a:rPr>
            <a:t> </a:t>
          </a:r>
          <a:endParaRPr lang="en-US" dirty="0">
            <a:effectLst>
              <a:outerShdw blurRad="50800" dist="38100" dir="16200000" rotWithShape="0">
                <a:prstClr val="black">
                  <a:alpha val="40000"/>
                </a:prstClr>
              </a:outerShdw>
            </a:effectLst>
          </a:endParaRPr>
        </a:p>
      </dgm:t>
    </dgm:pt>
    <dgm:pt modelId="{DC8F85FB-F664-534B-98B0-5E8DB8CB2ECE}" type="parTrans" cxnId="{ED106CE7-BB77-9D40-B31F-956DF7D329B4}">
      <dgm:prSet/>
      <dgm:spPr/>
      <dgm:t>
        <a:bodyPr/>
        <a:lstStyle/>
        <a:p>
          <a:endParaRPr lang="en-US"/>
        </a:p>
      </dgm:t>
    </dgm:pt>
    <dgm:pt modelId="{92294243-C534-CE45-B34D-41BCF9677318}" type="sibTrans" cxnId="{ED106CE7-BB77-9D40-B31F-956DF7D329B4}">
      <dgm:prSet/>
      <dgm:spPr/>
      <dgm:t>
        <a:bodyPr/>
        <a:lstStyle/>
        <a:p>
          <a:endParaRPr lang="en-US"/>
        </a:p>
      </dgm:t>
    </dgm:pt>
    <dgm:pt modelId="{42B18F14-94B4-244F-9E2C-74F03C862A4A}" type="pres">
      <dgm:prSet presAssocID="{3B209F91-173E-7543-87C0-07AD5AF96901}" presName="hierChild1" presStyleCnt="0">
        <dgm:presLayoutVars>
          <dgm:orgChart val="1"/>
          <dgm:chPref val="1"/>
          <dgm:dir/>
          <dgm:animOne val="branch"/>
          <dgm:animLvl val="lvl"/>
          <dgm:resizeHandles/>
        </dgm:presLayoutVars>
      </dgm:prSet>
      <dgm:spPr/>
    </dgm:pt>
    <dgm:pt modelId="{88C4D54E-7C0F-7641-BA7C-05AFC92A6837}" type="pres">
      <dgm:prSet presAssocID="{F2426A23-CE9C-0B4E-9095-2FD76AC67F27}" presName="hierRoot1" presStyleCnt="0">
        <dgm:presLayoutVars>
          <dgm:hierBranch val="init"/>
        </dgm:presLayoutVars>
      </dgm:prSet>
      <dgm:spPr/>
    </dgm:pt>
    <dgm:pt modelId="{0C4B6090-D7A2-6E46-9FC3-FC5D3E874CCD}" type="pres">
      <dgm:prSet presAssocID="{F2426A23-CE9C-0B4E-9095-2FD76AC67F27}" presName="rootComposite1" presStyleCnt="0"/>
      <dgm:spPr/>
    </dgm:pt>
    <dgm:pt modelId="{AAA669EB-0E9B-F74A-AA7E-C3FE6939F11E}" type="pres">
      <dgm:prSet presAssocID="{F2426A23-CE9C-0B4E-9095-2FD76AC67F27}" presName="rootText1" presStyleLbl="node0" presStyleIdx="0" presStyleCnt="1">
        <dgm:presLayoutVars>
          <dgm:chPref val="3"/>
        </dgm:presLayoutVars>
      </dgm:prSet>
      <dgm:spPr/>
    </dgm:pt>
    <dgm:pt modelId="{BB699289-3868-EE42-B60C-D2010C995EF2}" type="pres">
      <dgm:prSet presAssocID="{F2426A23-CE9C-0B4E-9095-2FD76AC67F27}" presName="rootConnector1" presStyleLbl="node1" presStyleIdx="0" presStyleCnt="0"/>
      <dgm:spPr/>
    </dgm:pt>
    <dgm:pt modelId="{D87EB0C4-1921-1746-9E9D-D4BD925D3080}" type="pres">
      <dgm:prSet presAssocID="{F2426A23-CE9C-0B4E-9095-2FD76AC67F27}" presName="hierChild2" presStyleCnt="0"/>
      <dgm:spPr/>
    </dgm:pt>
    <dgm:pt modelId="{E8354C89-4E95-1A44-A068-3AA090B6895D}" type="pres">
      <dgm:prSet presAssocID="{A10D7D04-8A06-D149-9FD5-863021E22863}" presName="Name37" presStyleLbl="parChTrans1D2" presStyleIdx="0" presStyleCnt="3"/>
      <dgm:spPr/>
    </dgm:pt>
    <dgm:pt modelId="{2398B8D7-E0B6-F74A-862A-401917A6BB4A}" type="pres">
      <dgm:prSet presAssocID="{086A57FB-A587-D042-B5A7-D2D2C8B29848}" presName="hierRoot2" presStyleCnt="0">
        <dgm:presLayoutVars>
          <dgm:hierBranch val="init"/>
        </dgm:presLayoutVars>
      </dgm:prSet>
      <dgm:spPr/>
    </dgm:pt>
    <dgm:pt modelId="{090A6161-2412-8247-963C-8602873276ED}" type="pres">
      <dgm:prSet presAssocID="{086A57FB-A587-D042-B5A7-D2D2C8B29848}" presName="rootComposite" presStyleCnt="0"/>
      <dgm:spPr/>
    </dgm:pt>
    <dgm:pt modelId="{A487289F-3F05-A04C-9E6E-0403C4700E26}" type="pres">
      <dgm:prSet presAssocID="{086A57FB-A587-D042-B5A7-D2D2C8B29848}" presName="rootText" presStyleLbl="node2" presStyleIdx="0" presStyleCnt="3">
        <dgm:presLayoutVars>
          <dgm:chPref val="3"/>
        </dgm:presLayoutVars>
      </dgm:prSet>
      <dgm:spPr/>
    </dgm:pt>
    <dgm:pt modelId="{1960720B-BC4B-2E4F-9233-AAAD0B218711}" type="pres">
      <dgm:prSet presAssocID="{086A57FB-A587-D042-B5A7-D2D2C8B29848}" presName="rootConnector" presStyleLbl="node2" presStyleIdx="0" presStyleCnt="3"/>
      <dgm:spPr/>
    </dgm:pt>
    <dgm:pt modelId="{9C53E522-90DD-0B4A-8BC0-8E262F1AC2D0}" type="pres">
      <dgm:prSet presAssocID="{086A57FB-A587-D042-B5A7-D2D2C8B29848}" presName="hierChild4" presStyleCnt="0"/>
      <dgm:spPr/>
    </dgm:pt>
    <dgm:pt modelId="{B86A5AF1-455D-5042-A233-B48F59694439}" type="pres">
      <dgm:prSet presAssocID="{086A57FB-A587-D042-B5A7-D2D2C8B29848}" presName="hierChild5" presStyleCnt="0"/>
      <dgm:spPr/>
    </dgm:pt>
    <dgm:pt modelId="{BB047ACE-0AAC-BE46-B54E-39F5CB86615F}" type="pres">
      <dgm:prSet presAssocID="{0A416C70-235B-7943-B32F-FC9DE0423747}" presName="Name37" presStyleLbl="parChTrans1D2" presStyleIdx="1" presStyleCnt="3"/>
      <dgm:spPr/>
    </dgm:pt>
    <dgm:pt modelId="{5E7EF8D8-CF1D-E14C-9C8C-8B22C3EEB273}" type="pres">
      <dgm:prSet presAssocID="{F89439FB-14A0-594C-8911-98F0D5CCA634}" presName="hierRoot2" presStyleCnt="0">
        <dgm:presLayoutVars>
          <dgm:hierBranch val="init"/>
        </dgm:presLayoutVars>
      </dgm:prSet>
      <dgm:spPr/>
    </dgm:pt>
    <dgm:pt modelId="{DA9A6EA6-9A5D-8F48-8B65-2762F52C53E6}" type="pres">
      <dgm:prSet presAssocID="{F89439FB-14A0-594C-8911-98F0D5CCA634}" presName="rootComposite" presStyleCnt="0"/>
      <dgm:spPr/>
    </dgm:pt>
    <dgm:pt modelId="{701D75A6-EC07-C44C-AB59-12CFC48FE443}" type="pres">
      <dgm:prSet presAssocID="{F89439FB-14A0-594C-8911-98F0D5CCA634}" presName="rootText" presStyleLbl="node2" presStyleIdx="1" presStyleCnt="3">
        <dgm:presLayoutVars>
          <dgm:chPref val="3"/>
        </dgm:presLayoutVars>
      </dgm:prSet>
      <dgm:spPr/>
    </dgm:pt>
    <dgm:pt modelId="{9D37580E-6901-5E47-BF79-7CAABC1FD31B}" type="pres">
      <dgm:prSet presAssocID="{F89439FB-14A0-594C-8911-98F0D5CCA634}" presName="rootConnector" presStyleLbl="node2" presStyleIdx="1" presStyleCnt="3"/>
      <dgm:spPr/>
    </dgm:pt>
    <dgm:pt modelId="{66765E9E-968E-6A4C-A30F-6C594F4B493C}" type="pres">
      <dgm:prSet presAssocID="{F89439FB-14A0-594C-8911-98F0D5CCA634}" presName="hierChild4" presStyleCnt="0"/>
      <dgm:spPr/>
    </dgm:pt>
    <dgm:pt modelId="{74BDDF87-E818-6D4D-B6E0-5AAE6718EED2}" type="pres">
      <dgm:prSet presAssocID="{F89439FB-14A0-594C-8911-98F0D5CCA634}" presName="hierChild5" presStyleCnt="0"/>
      <dgm:spPr/>
    </dgm:pt>
    <dgm:pt modelId="{93B4D1BA-59ED-384F-AA8C-0A715165FF64}" type="pres">
      <dgm:prSet presAssocID="{DC8F85FB-F664-534B-98B0-5E8DB8CB2ECE}" presName="Name37" presStyleLbl="parChTrans1D2" presStyleIdx="2" presStyleCnt="3"/>
      <dgm:spPr/>
    </dgm:pt>
    <dgm:pt modelId="{02DF57F9-E6C4-F340-9630-FC77074140F3}" type="pres">
      <dgm:prSet presAssocID="{41B05625-9487-1C48-ABDA-887C53AF7F80}" presName="hierRoot2" presStyleCnt="0">
        <dgm:presLayoutVars>
          <dgm:hierBranch val="init"/>
        </dgm:presLayoutVars>
      </dgm:prSet>
      <dgm:spPr/>
    </dgm:pt>
    <dgm:pt modelId="{CDBCE642-1F2C-D54F-A19C-F7412D784AA9}" type="pres">
      <dgm:prSet presAssocID="{41B05625-9487-1C48-ABDA-887C53AF7F80}" presName="rootComposite" presStyleCnt="0"/>
      <dgm:spPr/>
    </dgm:pt>
    <dgm:pt modelId="{FD9728EB-1170-C742-A286-741F3FBB4D49}" type="pres">
      <dgm:prSet presAssocID="{41B05625-9487-1C48-ABDA-887C53AF7F80}" presName="rootText" presStyleLbl="node2" presStyleIdx="2" presStyleCnt="3">
        <dgm:presLayoutVars>
          <dgm:chPref val="3"/>
        </dgm:presLayoutVars>
      </dgm:prSet>
      <dgm:spPr/>
    </dgm:pt>
    <dgm:pt modelId="{53BDC69E-D9B0-B846-98A8-CFE2AD5BB20C}" type="pres">
      <dgm:prSet presAssocID="{41B05625-9487-1C48-ABDA-887C53AF7F80}" presName="rootConnector" presStyleLbl="node2" presStyleIdx="2" presStyleCnt="3"/>
      <dgm:spPr/>
    </dgm:pt>
    <dgm:pt modelId="{9635128D-D96C-9740-B382-74FDBA4AE1F4}" type="pres">
      <dgm:prSet presAssocID="{41B05625-9487-1C48-ABDA-887C53AF7F80}" presName="hierChild4" presStyleCnt="0"/>
      <dgm:spPr/>
    </dgm:pt>
    <dgm:pt modelId="{23C6C17F-DF74-1E43-8580-EC2F88847E48}" type="pres">
      <dgm:prSet presAssocID="{41B05625-9487-1C48-ABDA-887C53AF7F80}" presName="hierChild5" presStyleCnt="0"/>
      <dgm:spPr/>
    </dgm:pt>
    <dgm:pt modelId="{0D0854BA-50C7-4749-8F9A-4264CA9AB7CA}" type="pres">
      <dgm:prSet presAssocID="{F2426A23-CE9C-0B4E-9095-2FD76AC67F27}" presName="hierChild3" presStyleCnt="0"/>
      <dgm:spPr/>
    </dgm:pt>
  </dgm:ptLst>
  <dgm:cxnLst>
    <dgm:cxn modelId="{E15DCC11-2FD1-C844-A640-EB0F71C52A52}" srcId="{F2426A23-CE9C-0B4E-9095-2FD76AC67F27}" destId="{086A57FB-A587-D042-B5A7-D2D2C8B29848}" srcOrd="0" destOrd="0" parTransId="{A10D7D04-8A06-D149-9FD5-863021E22863}" sibTransId="{D437C33E-ECE0-0A45-A019-1775BDC0D803}"/>
    <dgm:cxn modelId="{7AFA2616-DA5C-6944-90B7-38FED95A84BD}" type="presOf" srcId="{086A57FB-A587-D042-B5A7-D2D2C8B29848}" destId="{A487289F-3F05-A04C-9E6E-0403C4700E26}" srcOrd="0" destOrd="0" presId="urn:microsoft.com/office/officeart/2005/8/layout/orgChart1"/>
    <dgm:cxn modelId="{3FA7781A-C1AC-F541-90AF-44F660A11428}" type="presOf" srcId="{F2426A23-CE9C-0B4E-9095-2FD76AC67F27}" destId="{BB699289-3868-EE42-B60C-D2010C995EF2}" srcOrd="1" destOrd="0" presId="urn:microsoft.com/office/officeart/2005/8/layout/orgChart1"/>
    <dgm:cxn modelId="{8179DF20-374C-1C47-B0BD-9C99EFC4051A}" type="presOf" srcId="{DC8F85FB-F664-534B-98B0-5E8DB8CB2ECE}" destId="{93B4D1BA-59ED-384F-AA8C-0A715165FF64}" srcOrd="0" destOrd="0" presId="urn:microsoft.com/office/officeart/2005/8/layout/orgChart1"/>
    <dgm:cxn modelId="{578BDF23-3C26-254C-9438-200B5EC53509}" type="presOf" srcId="{086A57FB-A587-D042-B5A7-D2D2C8B29848}" destId="{1960720B-BC4B-2E4F-9233-AAAD0B218711}" srcOrd="1" destOrd="0" presId="urn:microsoft.com/office/officeart/2005/8/layout/orgChart1"/>
    <dgm:cxn modelId="{F3BC9125-4346-524A-94F8-C14F08181352}" type="presOf" srcId="{0A416C70-235B-7943-B32F-FC9DE0423747}" destId="{BB047ACE-0AAC-BE46-B54E-39F5CB86615F}" srcOrd="0" destOrd="0" presId="urn:microsoft.com/office/officeart/2005/8/layout/orgChart1"/>
    <dgm:cxn modelId="{BFA8AB50-3717-5C47-A828-9BCE678C5E19}" srcId="{3B209F91-173E-7543-87C0-07AD5AF96901}" destId="{F2426A23-CE9C-0B4E-9095-2FD76AC67F27}" srcOrd="0" destOrd="0" parTransId="{FEF683F4-5761-9643-9E8F-C4F6EF6AE91F}" sibTransId="{845ADFA2-E8DD-2B4F-B70A-981C42F55F79}"/>
    <dgm:cxn modelId="{4435396F-AE54-4D4A-A7C0-7FE2B442314B}" type="presOf" srcId="{F89439FB-14A0-594C-8911-98F0D5CCA634}" destId="{701D75A6-EC07-C44C-AB59-12CFC48FE443}" srcOrd="0" destOrd="0" presId="urn:microsoft.com/office/officeart/2005/8/layout/orgChart1"/>
    <dgm:cxn modelId="{4480F186-7DE5-E545-A9A2-D471F1F3B961}" type="presOf" srcId="{41B05625-9487-1C48-ABDA-887C53AF7F80}" destId="{FD9728EB-1170-C742-A286-741F3FBB4D49}" srcOrd="0" destOrd="0" presId="urn:microsoft.com/office/officeart/2005/8/layout/orgChart1"/>
    <dgm:cxn modelId="{6C98F594-D6CA-A543-8FB8-A32AA2BD7016}" type="presOf" srcId="{A10D7D04-8A06-D149-9FD5-863021E22863}" destId="{E8354C89-4E95-1A44-A068-3AA090B6895D}" srcOrd="0" destOrd="0" presId="urn:microsoft.com/office/officeart/2005/8/layout/orgChart1"/>
    <dgm:cxn modelId="{39EEDAD6-0BB7-4C4D-A91C-C676436E761C}" type="presOf" srcId="{F2426A23-CE9C-0B4E-9095-2FD76AC67F27}" destId="{AAA669EB-0E9B-F74A-AA7E-C3FE6939F11E}" srcOrd="0" destOrd="0" presId="urn:microsoft.com/office/officeart/2005/8/layout/orgChart1"/>
    <dgm:cxn modelId="{AA5D0CDF-A2D8-EF44-A563-0F235772B4E8}" type="presOf" srcId="{F89439FB-14A0-594C-8911-98F0D5CCA634}" destId="{9D37580E-6901-5E47-BF79-7CAABC1FD31B}" srcOrd="1" destOrd="0" presId="urn:microsoft.com/office/officeart/2005/8/layout/orgChart1"/>
    <dgm:cxn modelId="{ED106CE7-BB77-9D40-B31F-956DF7D329B4}" srcId="{F2426A23-CE9C-0B4E-9095-2FD76AC67F27}" destId="{41B05625-9487-1C48-ABDA-887C53AF7F80}" srcOrd="2" destOrd="0" parTransId="{DC8F85FB-F664-534B-98B0-5E8DB8CB2ECE}" sibTransId="{92294243-C534-CE45-B34D-41BCF9677318}"/>
    <dgm:cxn modelId="{3E7EE6F1-F126-5C4C-A530-FA91F9BB1202}" type="presOf" srcId="{3B209F91-173E-7543-87C0-07AD5AF96901}" destId="{42B18F14-94B4-244F-9E2C-74F03C862A4A}" srcOrd="0" destOrd="0" presId="urn:microsoft.com/office/officeart/2005/8/layout/orgChart1"/>
    <dgm:cxn modelId="{44EED5F6-3B5B-A849-9E10-8876A296D4D1}" type="presOf" srcId="{41B05625-9487-1C48-ABDA-887C53AF7F80}" destId="{53BDC69E-D9B0-B846-98A8-CFE2AD5BB20C}" srcOrd="1" destOrd="0" presId="urn:microsoft.com/office/officeart/2005/8/layout/orgChart1"/>
    <dgm:cxn modelId="{AE6447FF-E5CA-CF4E-BEF2-FD6601093E92}" srcId="{F2426A23-CE9C-0B4E-9095-2FD76AC67F27}" destId="{F89439FB-14A0-594C-8911-98F0D5CCA634}" srcOrd="1" destOrd="0" parTransId="{0A416C70-235B-7943-B32F-FC9DE0423747}" sibTransId="{AEEFCC72-95F4-5544-84F7-353747A9F172}"/>
    <dgm:cxn modelId="{63D9C495-30CF-BA49-94FF-5235C66A3B9D}" type="presParOf" srcId="{42B18F14-94B4-244F-9E2C-74F03C862A4A}" destId="{88C4D54E-7C0F-7641-BA7C-05AFC92A6837}" srcOrd="0" destOrd="0" presId="urn:microsoft.com/office/officeart/2005/8/layout/orgChart1"/>
    <dgm:cxn modelId="{11CD7F3D-ED0B-FF4E-9E75-BD5237CE3B38}" type="presParOf" srcId="{88C4D54E-7C0F-7641-BA7C-05AFC92A6837}" destId="{0C4B6090-D7A2-6E46-9FC3-FC5D3E874CCD}" srcOrd="0" destOrd="0" presId="urn:microsoft.com/office/officeart/2005/8/layout/orgChart1"/>
    <dgm:cxn modelId="{ECBC97EC-3B08-7045-BDC3-D0DE22503DDB}" type="presParOf" srcId="{0C4B6090-D7A2-6E46-9FC3-FC5D3E874CCD}" destId="{AAA669EB-0E9B-F74A-AA7E-C3FE6939F11E}" srcOrd="0" destOrd="0" presId="urn:microsoft.com/office/officeart/2005/8/layout/orgChart1"/>
    <dgm:cxn modelId="{6347A0F0-D823-E84A-A4E9-47B7626F3E41}" type="presParOf" srcId="{0C4B6090-D7A2-6E46-9FC3-FC5D3E874CCD}" destId="{BB699289-3868-EE42-B60C-D2010C995EF2}" srcOrd="1" destOrd="0" presId="urn:microsoft.com/office/officeart/2005/8/layout/orgChart1"/>
    <dgm:cxn modelId="{0D7B6B25-ADC6-A749-832C-AED959BFA46F}" type="presParOf" srcId="{88C4D54E-7C0F-7641-BA7C-05AFC92A6837}" destId="{D87EB0C4-1921-1746-9E9D-D4BD925D3080}" srcOrd="1" destOrd="0" presId="urn:microsoft.com/office/officeart/2005/8/layout/orgChart1"/>
    <dgm:cxn modelId="{68E66AB6-8CDF-4245-B4A6-23AFAB48E14A}" type="presParOf" srcId="{D87EB0C4-1921-1746-9E9D-D4BD925D3080}" destId="{E8354C89-4E95-1A44-A068-3AA090B6895D}" srcOrd="0" destOrd="0" presId="urn:microsoft.com/office/officeart/2005/8/layout/orgChart1"/>
    <dgm:cxn modelId="{D08A973E-2197-EA49-B479-95332844BD8E}" type="presParOf" srcId="{D87EB0C4-1921-1746-9E9D-D4BD925D3080}" destId="{2398B8D7-E0B6-F74A-862A-401917A6BB4A}" srcOrd="1" destOrd="0" presId="urn:microsoft.com/office/officeart/2005/8/layout/orgChart1"/>
    <dgm:cxn modelId="{7CF9612F-FB29-FA42-A00E-1E76D933178C}" type="presParOf" srcId="{2398B8D7-E0B6-F74A-862A-401917A6BB4A}" destId="{090A6161-2412-8247-963C-8602873276ED}" srcOrd="0" destOrd="0" presId="urn:microsoft.com/office/officeart/2005/8/layout/orgChart1"/>
    <dgm:cxn modelId="{C368D1E2-499B-614E-8433-AE2788FA189D}" type="presParOf" srcId="{090A6161-2412-8247-963C-8602873276ED}" destId="{A487289F-3F05-A04C-9E6E-0403C4700E26}" srcOrd="0" destOrd="0" presId="urn:microsoft.com/office/officeart/2005/8/layout/orgChart1"/>
    <dgm:cxn modelId="{4571641E-6534-E547-91CB-7F98AEDEFE4E}" type="presParOf" srcId="{090A6161-2412-8247-963C-8602873276ED}" destId="{1960720B-BC4B-2E4F-9233-AAAD0B218711}" srcOrd="1" destOrd="0" presId="urn:microsoft.com/office/officeart/2005/8/layout/orgChart1"/>
    <dgm:cxn modelId="{A9BC52D4-6DB6-564B-B118-F2B142B2F169}" type="presParOf" srcId="{2398B8D7-E0B6-F74A-862A-401917A6BB4A}" destId="{9C53E522-90DD-0B4A-8BC0-8E262F1AC2D0}" srcOrd="1" destOrd="0" presId="urn:microsoft.com/office/officeart/2005/8/layout/orgChart1"/>
    <dgm:cxn modelId="{27C847BD-59E8-1B4B-91F5-47DB76C4491C}" type="presParOf" srcId="{2398B8D7-E0B6-F74A-862A-401917A6BB4A}" destId="{B86A5AF1-455D-5042-A233-B48F59694439}" srcOrd="2" destOrd="0" presId="urn:microsoft.com/office/officeart/2005/8/layout/orgChart1"/>
    <dgm:cxn modelId="{9710783B-2B63-CC43-AA4D-69FEE6A4A888}" type="presParOf" srcId="{D87EB0C4-1921-1746-9E9D-D4BD925D3080}" destId="{BB047ACE-0AAC-BE46-B54E-39F5CB86615F}" srcOrd="2" destOrd="0" presId="urn:microsoft.com/office/officeart/2005/8/layout/orgChart1"/>
    <dgm:cxn modelId="{8A49A351-8BDD-AA4E-9664-6EFDFE7179D5}" type="presParOf" srcId="{D87EB0C4-1921-1746-9E9D-D4BD925D3080}" destId="{5E7EF8D8-CF1D-E14C-9C8C-8B22C3EEB273}" srcOrd="3" destOrd="0" presId="urn:microsoft.com/office/officeart/2005/8/layout/orgChart1"/>
    <dgm:cxn modelId="{C43E4A60-C614-5845-ACCA-4CCD5C8503CA}" type="presParOf" srcId="{5E7EF8D8-CF1D-E14C-9C8C-8B22C3EEB273}" destId="{DA9A6EA6-9A5D-8F48-8B65-2762F52C53E6}" srcOrd="0" destOrd="0" presId="urn:microsoft.com/office/officeart/2005/8/layout/orgChart1"/>
    <dgm:cxn modelId="{D2F56432-8532-8A41-B7CE-D280BBF0D15C}" type="presParOf" srcId="{DA9A6EA6-9A5D-8F48-8B65-2762F52C53E6}" destId="{701D75A6-EC07-C44C-AB59-12CFC48FE443}" srcOrd="0" destOrd="0" presId="urn:microsoft.com/office/officeart/2005/8/layout/orgChart1"/>
    <dgm:cxn modelId="{5DEB3C8A-80C3-8D44-8F67-879D7ABE255F}" type="presParOf" srcId="{DA9A6EA6-9A5D-8F48-8B65-2762F52C53E6}" destId="{9D37580E-6901-5E47-BF79-7CAABC1FD31B}" srcOrd="1" destOrd="0" presId="urn:microsoft.com/office/officeart/2005/8/layout/orgChart1"/>
    <dgm:cxn modelId="{8888ACB1-F73C-D44A-BFA4-FE6A466DAAA3}" type="presParOf" srcId="{5E7EF8D8-CF1D-E14C-9C8C-8B22C3EEB273}" destId="{66765E9E-968E-6A4C-A30F-6C594F4B493C}" srcOrd="1" destOrd="0" presId="urn:microsoft.com/office/officeart/2005/8/layout/orgChart1"/>
    <dgm:cxn modelId="{60176DC4-A5F6-B943-83E5-BADC94EA6947}" type="presParOf" srcId="{5E7EF8D8-CF1D-E14C-9C8C-8B22C3EEB273}" destId="{74BDDF87-E818-6D4D-B6E0-5AAE6718EED2}" srcOrd="2" destOrd="0" presId="urn:microsoft.com/office/officeart/2005/8/layout/orgChart1"/>
    <dgm:cxn modelId="{9591E5F6-8A15-C846-83E0-80A0B948A587}" type="presParOf" srcId="{D87EB0C4-1921-1746-9E9D-D4BD925D3080}" destId="{93B4D1BA-59ED-384F-AA8C-0A715165FF64}" srcOrd="4" destOrd="0" presId="urn:microsoft.com/office/officeart/2005/8/layout/orgChart1"/>
    <dgm:cxn modelId="{3DCB0442-4635-364F-9BB8-EA7A28325EF3}" type="presParOf" srcId="{D87EB0C4-1921-1746-9E9D-D4BD925D3080}" destId="{02DF57F9-E6C4-F340-9630-FC77074140F3}" srcOrd="5" destOrd="0" presId="urn:microsoft.com/office/officeart/2005/8/layout/orgChart1"/>
    <dgm:cxn modelId="{8BC955B2-1586-F646-9B29-0F7337AB2BA3}" type="presParOf" srcId="{02DF57F9-E6C4-F340-9630-FC77074140F3}" destId="{CDBCE642-1F2C-D54F-A19C-F7412D784AA9}" srcOrd="0" destOrd="0" presId="urn:microsoft.com/office/officeart/2005/8/layout/orgChart1"/>
    <dgm:cxn modelId="{4754153C-6B5C-6940-A463-984347C4C68D}" type="presParOf" srcId="{CDBCE642-1F2C-D54F-A19C-F7412D784AA9}" destId="{FD9728EB-1170-C742-A286-741F3FBB4D49}" srcOrd="0" destOrd="0" presId="urn:microsoft.com/office/officeart/2005/8/layout/orgChart1"/>
    <dgm:cxn modelId="{AF871F4F-473B-D349-90B8-CFAC4B3A7263}" type="presParOf" srcId="{CDBCE642-1F2C-D54F-A19C-F7412D784AA9}" destId="{53BDC69E-D9B0-B846-98A8-CFE2AD5BB20C}" srcOrd="1" destOrd="0" presId="urn:microsoft.com/office/officeart/2005/8/layout/orgChart1"/>
    <dgm:cxn modelId="{6C94FDFD-A92C-774A-8AF5-927033D277C7}" type="presParOf" srcId="{02DF57F9-E6C4-F340-9630-FC77074140F3}" destId="{9635128D-D96C-9740-B382-74FDBA4AE1F4}" srcOrd="1" destOrd="0" presId="urn:microsoft.com/office/officeart/2005/8/layout/orgChart1"/>
    <dgm:cxn modelId="{7DB0ADAC-E3AD-BC46-9ADC-59C53D938CD9}" type="presParOf" srcId="{02DF57F9-E6C4-F340-9630-FC77074140F3}" destId="{23C6C17F-DF74-1E43-8580-EC2F88847E48}" srcOrd="2" destOrd="0" presId="urn:microsoft.com/office/officeart/2005/8/layout/orgChart1"/>
    <dgm:cxn modelId="{14F57201-CAA6-094B-912F-B5CE5B8A9325}" type="presParOf" srcId="{88C4D54E-7C0F-7641-BA7C-05AFC92A6837}" destId="{0D0854BA-50C7-4749-8F9A-4264CA9AB7C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59CD01-AC1C-6141-8A28-2980B1D4F7CE}" type="doc">
      <dgm:prSet loTypeId="urn:microsoft.com/office/officeart/2005/8/layout/cycle2" loCatId="" qsTypeId="urn:microsoft.com/office/officeart/2005/8/quickstyle/3d1" qsCatId="3D" csTypeId="urn:microsoft.com/office/officeart/2005/8/colors/colorful5" csCatId="colorful" phldr="1"/>
      <dgm:spPr/>
      <dgm:t>
        <a:bodyPr/>
        <a:lstStyle/>
        <a:p>
          <a:endParaRPr lang="en-US"/>
        </a:p>
      </dgm:t>
    </dgm:pt>
    <dgm:pt modelId="{46F78247-2F78-B847-90FC-3ED105824134}">
      <dgm:prSet phldrT="[Text]"/>
      <dgm:spPr/>
      <dgm:t>
        <a:bodyPr/>
        <a:lstStyle/>
        <a:p>
          <a:r>
            <a:rPr lang="en-US" dirty="0"/>
            <a:t>Time past</a:t>
          </a:r>
        </a:p>
      </dgm:t>
    </dgm:pt>
    <dgm:pt modelId="{DBC8E2E3-34CC-7D43-A8B1-537891711BAD}" type="parTrans" cxnId="{9B1697AF-2987-D84F-A1F1-22A89FFCE33A}">
      <dgm:prSet/>
      <dgm:spPr/>
      <dgm:t>
        <a:bodyPr/>
        <a:lstStyle/>
        <a:p>
          <a:endParaRPr lang="en-US"/>
        </a:p>
      </dgm:t>
    </dgm:pt>
    <dgm:pt modelId="{C6A96CE1-755A-A941-B031-0BF2BDB21277}" type="sibTrans" cxnId="{9B1697AF-2987-D84F-A1F1-22A89FFCE33A}">
      <dgm:prSet/>
      <dgm:spPr/>
      <dgm:t>
        <a:bodyPr/>
        <a:lstStyle/>
        <a:p>
          <a:endParaRPr lang="en-US"/>
        </a:p>
      </dgm:t>
    </dgm:pt>
    <dgm:pt modelId="{CE8112D4-8D13-ED46-8F0F-3D7B4EF2FB3C}">
      <dgm:prSet phldrT="[Text]"/>
      <dgm:spPr/>
      <dgm:t>
        <a:bodyPr/>
        <a:lstStyle/>
        <a:p>
          <a:r>
            <a:rPr lang="en-US" dirty="0"/>
            <a:t>Imprints</a:t>
          </a:r>
        </a:p>
        <a:p>
          <a:r>
            <a:rPr lang="en-US" dirty="0"/>
            <a:t>Sources </a:t>
          </a:r>
        </a:p>
      </dgm:t>
    </dgm:pt>
    <dgm:pt modelId="{6339727E-7F28-B641-9FB5-1FD687BB524D}" type="parTrans" cxnId="{A243A0B9-DDCD-764C-9C92-5E40B2973019}">
      <dgm:prSet/>
      <dgm:spPr/>
      <dgm:t>
        <a:bodyPr/>
        <a:lstStyle/>
        <a:p>
          <a:endParaRPr lang="en-US"/>
        </a:p>
      </dgm:t>
    </dgm:pt>
    <dgm:pt modelId="{3733ED65-277C-8841-B1E2-EA27399C7325}" type="sibTrans" cxnId="{A243A0B9-DDCD-764C-9C92-5E40B2973019}">
      <dgm:prSet/>
      <dgm:spPr/>
      <dgm:t>
        <a:bodyPr/>
        <a:lstStyle/>
        <a:p>
          <a:endParaRPr lang="en-US"/>
        </a:p>
      </dgm:t>
    </dgm:pt>
    <dgm:pt modelId="{6A6723CD-4B2E-2944-8986-2D2A67950140}">
      <dgm:prSet phldrT="[Text]"/>
      <dgm:spPr/>
      <dgm:t>
        <a:bodyPr/>
        <a:lstStyle/>
        <a:p>
          <a:r>
            <a:rPr lang="en-US" dirty="0"/>
            <a:t>Historian </a:t>
          </a:r>
        </a:p>
      </dgm:t>
    </dgm:pt>
    <dgm:pt modelId="{34C37A05-5219-4248-826B-2DFF0827E454}" type="parTrans" cxnId="{AD396A62-2D6D-B54A-A716-DD26E8CA728D}">
      <dgm:prSet/>
      <dgm:spPr/>
      <dgm:t>
        <a:bodyPr/>
        <a:lstStyle/>
        <a:p>
          <a:endParaRPr lang="en-US"/>
        </a:p>
      </dgm:t>
    </dgm:pt>
    <dgm:pt modelId="{97CAF7DD-0B55-1A42-9693-4A3C68840A58}" type="sibTrans" cxnId="{AD396A62-2D6D-B54A-A716-DD26E8CA728D}">
      <dgm:prSet/>
      <dgm:spPr/>
      <dgm:t>
        <a:bodyPr/>
        <a:lstStyle/>
        <a:p>
          <a:endParaRPr lang="en-US"/>
        </a:p>
      </dgm:t>
    </dgm:pt>
    <dgm:pt modelId="{53873BF9-878C-C648-8BE9-D71BE3EEC473}">
      <dgm:prSet phldrT="[Text]"/>
      <dgm:spPr/>
      <dgm:t>
        <a:bodyPr/>
        <a:lstStyle/>
        <a:p>
          <a:r>
            <a:rPr lang="en-US" dirty="0"/>
            <a:t>Reconstructs</a:t>
          </a:r>
        </a:p>
      </dgm:t>
    </dgm:pt>
    <dgm:pt modelId="{39741811-57BC-6940-8C44-DC996D07DD15}" type="parTrans" cxnId="{3232DD62-C860-BB49-888A-8BDDD1F83A6A}">
      <dgm:prSet/>
      <dgm:spPr/>
      <dgm:t>
        <a:bodyPr/>
        <a:lstStyle/>
        <a:p>
          <a:endParaRPr lang="en-US"/>
        </a:p>
      </dgm:t>
    </dgm:pt>
    <dgm:pt modelId="{C005B4CE-FA69-4C4E-9BFD-A72C589E5E34}" type="sibTrans" cxnId="{3232DD62-C860-BB49-888A-8BDDD1F83A6A}">
      <dgm:prSet/>
      <dgm:spPr/>
      <dgm:t>
        <a:bodyPr/>
        <a:lstStyle/>
        <a:p>
          <a:endParaRPr lang="en-US"/>
        </a:p>
      </dgm:t>
    </dgm:pt>
    <dgm:pt modelId="{6EA43065-5C97-5549-B4D0-57648DF835CB}">
      <dgm:prSet phldrT="[Text]"/>
      <dgm:spPr/>
      <dgm:t>
        <a:bodyPr/>
        <a:lstStyle/>
        <a:p>
          <a:r>
            <a:rPr lang="en-US" dirty="0"/>
            <a:t>Facts/</a:t>
          </a:r>
        </a:p>
        <a:p>
          <a:r>
            <a:rPr lang="en-US" dirty="0"/>
            <a:t>History</a:t>
          </a:r>
        </a:p>
      </dgm:t>
    </dgm:pt>
    <dgm:pt modelId="{11F570FF-B4AF-CF47-8844-61D1C4973ECC}" type="parTrans" cxnId="{82B74046-530B-4344-A521-1BD4DB342F33}">
      <dgm:prSet/>
      <dgm:spPr/>
      <dgm:t>
        <a:bodyPr/>
        <a:lstStyle/>
        <a:p>
          <a:endParaRPr lang="en-US"/>
        </a:p>
      </dgm:t>
    </dgm:pt>
    <dgm:pt modelId="{1F55F9FB-D357-0748-A0F4-8B9516933F1C}" type="sibTrans" cxnId="{82B74046-530B-4344-A521-1BD4DB342F33}">
      <dgm:prSet/>
      <dgm:spPr/>
      <dgm:t>
        <a:bodyPr/>
        <a:lstStyle/>
        <a:p>
          <a:endParaRPr lang="en-US"/>
        </a:p>
      </dgm:t>
    </dgm:pt>
    <dgm:pt modelId="{81F9789E-A23E-9F4B-BE58-CC82D42855A1}" type="pres">
      <dgm:prSet presAssocID="{9D59CD01-AC1C-6141-8A28-2980B1D4F7CE}" presName="cycle" presStyleCnt="0">
        <dgm:presLayoutVars>
          <dgm:dir/>
          <dgm:resizeHandles val="exact"/>
        </dgm:presLayoutVars>
      </dgm:prSet>
      <dgm:spPr/>
    </dgm:pt>
    <dgm:pt modelId="{28CD5B6D-41F7-0E4D-A9A9-0AE9E0A3C89F}" type="pres">
      <dgm:prSet presAssocID="{46F78247-2F78-B847-90FC-3ED105824134}" presName="node" presStyleLbl="node1" presStyleIdx="0" presStyleCnt="5" custScaleX="124966" custScaleY="100306">
        <dgm:presLayoutVars>
          <dgm:bulletEnabled val="1"/>
        </dgm:presLayoutVars>
      </dgm:prSet>
      <dgm:spPr/>
    </dgm:pt>
    <dgm:pt modelId="{03B4DE89-0FBB-7845-9862-2589BFD04E00}" type="pres">
      <dgm:prSet presAssocID="{C6A96CE1-755A-A941-B031-0BF2BDB21277}" presName="sibTrans" presStyleLbl="sibTrans2D1" presStyleIdx="0" presStyleCnt="5"/>
      <dgm:spPr/>
    </dgm:pt>
    <dgm:pt modelId="{68858A6A-8D63-B74E-A54A-62ED641B47AE}" type="pres">
      <dgm:prSet presAssocID="{C6A96CE1-755A-A941-B031-0BF2BDB21277}" presName="connectorText" presStyleLbl="sibTrans2D1" presStyleIdx="0" presStyleCnt="5"/>
      <dgm:spPr/>
    </dgm:pt>
    <dgm:pt modelId="{35E1645F-C7E5-A543-B38E-6713B69C7E14}" type="pres">
      <dgm:prSet presAssocID="{CE8112D4-8D13-ED46-8F0F-3D7B4EF2FB3C}" presName="node" presStyleLbl="node1" presStyleIdx="1" presStyleCnt="5" custScaleX="129862">
        <dgm:presLayoutVars>
          <dgm:bulletEnabled val="1"/>
        </dgm:presLayoutVars>
      </dgm:prSet>
      <dgm:spPr/>
    </dgm:pt>
    <dgm:pt modelId="{EA64F8EB-0954-D14B-82B7-752DBCDFB461}" type="pres">
      <dgm:prSet presAssocID="{3733ED65-277C-8841-B1E2-EA27399C7325}" presName="sibTrans" presStyleLbl="sibTrans2D1" presStyleIdx="1" presStyleCnt="5"/>
      <dgm:spPr/>
    </dgm:pt>
    <dgm:pt modelId="{E1CB6A75-FA38-C54E-9D61-486FC85A8E6E}" type="pres">
      <dgm:prSet presAssocID="{3733ED65-277C-8841-B1E2-EA27399C7325}" presName="connectorText" presStyleLbl="sibTrans2D1" presStyleIdx="1" presStyleCnt="5"/>
      <dgm:spPr/>
    </dgm:pt>
    <dgm:pt modelId="{B193596D-1C82-5246-8F15-2A61915AF5C3}" type="pres">
      <dgm:prSet presAssocID="{6A6723CD-4B2E-2944-8986-2D2A67950140}" presName="node" presStyleLbl="node1" presStyleIdx="2" presStyleCnt="5" custScaleX="120443">
        <dgm:presLayoutVars>
          <dgm:bulletEnabled val="1"/>
        </dgm:presLayoutVars>
      </dgm:prSet>
      <dgm:spPr/>
    </dgm:pt>
    <dgm:pt modelId="{20481957-3DE6-A84F-B6F4-3D3EBD9251A1}" type="pres">
      <dgm:prSet presAssocID="{97CAF7DD-0B55-1A42-9693-4A3C68840A58}" presName="sibTrans" presStyleLbl="sibTrans2D1" presStyleIdx="2" presStyleCnt="5"/>
      <dgm:spPr/>
    </dgm:pt>
    <dgm:pt modelId="{EB5C414D-A39D-3645-A45C-C84ADD437D93}" type="pres">
      <dgm:prSet presAssocID="{97CAF7DD-0B55-1A42-9693-4A3C68840A58}" presName="connectorText" presStyleLbl="sibTrans2D1" presStyleIdx="2" presStyleCnt="5"/>
      <dgm:spPr/>
    </dgm:pt>
    <dgm:pt modelId="{CC6BDE9C-BC6E-854E-AB23-A245A791D5B2}" type="pres">
      <dgm:prSet presAssocID="{53873BF9-878C-C648-8BE9-D71BE3EEC473}" presName="node" presStyleLbl="node1" presStyleIdx="3" presStyleCnt="5" custScaleX="124356">
        <dgm:presLayoutVars>
          <dgm:bulletEnabled val="1"/>
        </dgm:presLayoutVars>
      </dgm:prSet>
      <dgm:spPr/>
    </dgm:pt>
    <dgm:pt modelId="{53D777DD-1CED-D34D-90A8-A817ED50DE5A}" type="pres">
      <dgm:prSet presAssocID="{C005B4CE-FA69-4C4E-9BFD-A72C589E5E34}" presName="sibTrans" presStyleLbl="sibTrans2D1" presStyleIdx="3" presStyleCnt="5"/>
      <dgm:spPr/>
    </dgm:pt>
    <dgm:pt modelId="{A2B74339-7D2C-7343-91A4-885AC72D087D}" type="pres">
      <dgm:prSet presAssocID="{C005B4CE-FA69-4C4E-9BFD-A72C589E5E34}" presName="connectorText" presStyleLbl="sibTrans2D1" presStyleIdx="3" presStyleCnt="5"/>
      <dgm:spPr/>
    </dgm:pt>
    <dgm:pt modelId="{B4740916-39EF-E542-A9C5-ABD331DE4709}" type="pres">
      <dgm:prSet presAssocID="{6EA43065-5C97-5549-B4D0-57648DF835CB}" presName="node" presStyleLbl="node1" presStyleIdx="4" presStyleCnt="5" custScaleX="132217">
        <dgm:presLayoutVars>
          <dgm:bulletEnabled val="1"/>
        </dgm:presLayoutVars>
      </dgm:prSet>
      <dgm:spPr/>
    </dgm:pt>
    <dgm:pt modelId="{696C7952-AE09-2E41-9E12-B0E5A7C20425}" type="pres">
      <dgm:prSet presAssocID="{1F55F9FB-D357-0748-A0F4-8B9516933F1C}" presName="sibTrans" presStyleLbl="sibTrans2D1" presStyleIdx="4" presStyleCnt="5"/>
      <dgm:spPr/>
    </dgm:pt>
    <dgm:pt modelId="{22857410-A77E-B54F-B4C8-787708C65C11}" type="pres">
      <dgm:prSet presAssocID="{1F55F9FB-D357-0748-A0F4-8B9516933F1C}" presName="connectorText" presStyleLbl="sibTrans2D1" presStyleIdx="4" presStyleCnt="5"/>
      <dgm:spPr/>
    </dgm:pt>
  </dgm:ptLst>
  <dgm:cxnLst>
    <dgm:cxn modelId="{7FF1BB0E-E9B4-DD42-8A5E-2AE3F366AC51}" type="presOf" srcId="{1F55F9FB-D357-0748-A0F4-8B9516933F1C}" destId="{696C7952-AE09-2E41-9E12-B0E5A7C20425}" srcOrd="0" destOrd="0" presId="urn:microsoft.com/office/officeart/2005/8/layout/cycle2"/>
    <dgm:cxn modelId="{4134022A-9969-BC45-98FC-9A7CCB0442FF}" type="presOf" srcId="{CE8112D4-8D13-ED46-8F0F-3D7B4EF2FB3C}" destId="{35E1645F-C7E5-A543-B38E-6713B69C7E14}" srcOrd="0" destOrd="0" presId="urn:microsoft.com/office/officeart/2005/8/layout/cycle2"/>
    <dgm:cxn modelId="{E578F135-97CC-EC45-9C08-5BC7BE729E5D}" type="presOf" srcId="{6A6723CD-4B2E-2944-8986-2D2A67950140}" destId="{B193596D-1C82-5246-8F15-2A61915AF5C3}" srcOrd="0" destOrd="0" presId="urn:microsoft.com/office/officeart/2005/8/layout/cycle2"/>
    <dgm:cxn modelId="{82B74046-530B-4344-A521-1BD4DB342F33}" srcId="{9D59CD01-AC1C-6141-8A28-2980B1D4F7CE}" destId="{6EA43065-5C97-5549-B4D0-57648DF835CB}" srcOrd="4" destOrd="0" parTransId="{11F570FF-B4AF-CF47-8844-61D1C4973ECC}" sibTransId="{1F55F9FB-D357-0748-A0F4-8B9516933F1C}"/>
    <dgm:cxn modelId="{FCFE4C5F-F040-BC4B-AC51-00EA03A28A2B}" type="presOf" srcId="{C005B4CE-FA69-4C4E-9BFD-A72C589E5E34}" destId="{53D777DD-1CED-D34D-90A8-A817ED50DE5A}" srcOrd="0" destOrd="0" presId="urn:microsoft.com/office/officeart/2005/8/layout/cycle2"/>
    <dgm:cxn modelId="{AD396A62-2D6D-B54A-A716-DD26E8CA728D}" srcId="{9D59CD01-AC1C-6141-8A28-2980B1D4F7CE}" destId="{6A6723CD-4B2E-2944-8986-2D2A67950140}" srcOrd="2" destOrd="0" parTransId="{34C37A05-5219-4248-826B-2DFF0827E454}" sibTransId="{97CAF7DD-0B55-1A42-9693-4A3C68840A58}"/>
    <dgm:cxn modelId="{3232DD62-C860-BB49-888A-8BDDD1F83A6A}" srcId="{9D59CD01-AC1C-6141-8A28-2980B1D4F7CE}" destId="{53873BF9-878C-C648-8BE9-D71BE3EEC473}" srcOrd="3" destOrd="0" parTransId="{39741811-57BC-6940-8C44-DC996D07DD15}" sibTransId="{C005B4CE-FA69-4C4E-9BFD-A72C589E5E34}"/>
    <dgm:cxn modelId="{9395E774-6150-7C41-B8B4-FD7979A8751A}" type="presOf" srcId="{C005B4CE-FA69-4C4E-9BFD-A72C589E5E34}" destId="{A2B74339-7D2C-7343-91A4-885AC72D087D}" srcOrd="1" destOrd="0" presId="urn:microsoft.com/office/officeart/2005/8/layout/cycle2"/>
    <dgm:cxn modelId="{31964875-D53B-9F4E-83AB-6C00269E7EE9}" type="presOf" srcId="{53873BF9-878C-C648-8BE9-D71BE3EEC473}" destId="{CC6BDE9C-BC6E-854E-AB23-A245A791D5B2}" srcOrd="0" destOrd="0" presId="urn:microsoft.com/office/officeart/2005/8/layout/cycle2"/>
    <dgm:cxn modelId="{85AD157C-BBB5-F541-8933-1AE0DD71B964}" type="presOf" srcId="{1F55F9FB-D357-0748-A0F4-8B9516933F1C}" destId="{22857410-A77E-B54F-B4C8-787708C65C11}" srcOrd="1" destOrd="0" presId="urn:microsoft.com/office/officeart/2005/8/layout/cycle2"/>
    <dgm:cxn modelId="{88FD1E88-4A2A-8141-B279-E15CEDD42602}" type="presOf" srcId="{97CAF7DD-0B55-1A42-9693-4A3C68840A58}" destId="{EB5C414D-A39D-3645-A45C-C84ADD437D93}" srcOrd="1" destOrd="0" presId="urn:microsoft.com/office/officeart/2005/8/layout/cycle2"/>
    <dgm:cxn modelId="{CE66BE8C-4105-D74C-92F3-117A23EFFC2E}" type="presOf" srcId="{3733ED65-277C-8841-B1E2-EA27399C7325}" destId="{E1CB6A75-FA38-C54E-9D61-486FC85A8E6E}" srcOrd="1" destOrd="0" presId="urn:microsoft.com/office/officeart/2005/8/layout/cycle2"/>
    <dgm:cxn modelId="{C9012394-C76D-7C4A-933B-868FC78C6DFC}" type="presOf" srcId="{3733ED65-277C-8841-B1E2-EA27399C7325}" destId="{EA64F8EB-0954-D14B-82B7-752DBCDFB461}" srcOrd="0" destOrd="0" presId="urn:microsoft.com/office/officeart/2005/8/layout/cycle2"/>
    <dgm:cxn modelId="{4AFE72AC-B91F-B74B-B531-AF7BA2416B75}" type="presOf" srcId="{97CAF7DD-0B55-1A42-9693-4A3C68840A58}" destId="{20481957-3DE6-A84F-B6F4-3D3EBD9251A1}" srcOrd="0" destOrd="0" presId="urn:microsoft.com/office/officeart/2005/8/layout/cycle2"/>
    <dgm:cxn modelId="{9B1697AF-2987-D84F-A1F1-22A89FFCE33A}" srcId="{9D59CD01-AC1C-6141-8A28-2980B1D4F7CE}" destId="{46F78247-2F78-B847-90FC-3ED105824134}" srcOrd="0" destOrd="0" parTransId="{DBC8E2E3-34CC-7D43-A8B1-537891711BAD}" sibTransId="{C6A96CE1-755A-A941-B031-0BF2BDB21277}"/>
    <dgm:cxn modelId="{52827AB0-4F84-324A-B16F-472DBCA4A897}" type="presOf" srcId="{6EA43065-5C97-5549-B4D0-57648DF835CB}" destId="{B4740916-39EF-E542-A9C5-ABD331DE4709}" srcOrd="0" destOrd="0" presId="urn:microsoft.com/office/officeart/2005/8/layout/cycle2"/>
    <dgm:cxn modelId="{DC7F70B7-7908-804B-9745-0C10B206B462}" type="presOf" srcId="{C6A96CE1-755A-A941-B031-0BF2BDB21277}" destId="{03B4DE89-0FBB-7845-9862-2589BFD04E00}" srcOrd="0" destOrd="0" presId="urn:microsoft.com/office/officeart/2005/8/layout/cycle2"/>
    <dgm:cxn modelId="{A243A0B9-DDCD-764C-9C92-5E40B2973019}" srcId="{9D59CD01-AC1C-6141-8A28-2980B1D4F7CE}" destId="{CE8112D4-8D13-ED46-8F0F-3D7B4EF2FB3C}" srcOrd="1" destOrd="0" parTransId="{6339727E-7F28-B641-9FB5-1FD687BB524D}" sibTransId="{3733ED65-277C-8841-B1E2-EA27399C7325}"/>
    <dgm:cxn modelId="{F1BBD1D4-3BEB-1D41-A326-01F5309F756C}" type="presOf" srcId="{9D59CD01-AC1C-6141-8A28-2980B1D4F7CE}" destId="{81F9789E-A23E-9F4B-BE58-CC82D42855A1}" srcOrd="0" destOrd="0" presId="urn:microsoft.com/office/officeart/2005/8/layout/cycle2"/>
    <dgm:cxn modelId="{A21690EC-2F7B-8B40-9A91-0D355CAE07B1}" type="presOf" srcId="{46F78247-2F78-B847-90FC-3ED105824134}" destId="{28CD5B6D-41F7-0E4D-A9A9-0AE9E0A3C89F}" srcOrd="0" destOrd="0" presId="urn:microsoft.com/office/officeart/2005/8/layout/cycle2"/>
    <dgm:cxn modelId="{66AA94F0-5A3B-AA43-A8E5-999CF17B6EA9}" type="presOf" srcId="{C6A96CE1-755A-A941-B031-0BF2BDB21277}" destId="{68858A6A-8D63-B74E-A54A-62ED641B47AE}" srcOrd="1" destOrd="0" presId="urn:microsoft.com/office/officeart/2005/8/layout/cycle2"/>
    <dgm:cxn modelId="{621331AB-69FA-574A-BB75-E46CB8603E53}" type="presParOf" srcId="{81F9789E-A23E-9F4B-BE58-CC82D42855A1}" destId="{28CD5B6D-41F7-0E4D-A9A9-0AE9E0A3C89F}" srcOrd="0" destOrd="0" presId="urn:microsoft.com/office/officeart/2005/8/layout/cycle2"/>
    <dgm:cxn modelId="{228F13E3-AD40-2040-B63B-B4E019E470E2}" type="presParOf" srcId="{81F9789E-A23E-9F4B-BE58-CC82D42855A1}" destId="{03B4DE89-0FBB-7845-9862-2589BFD04E00}" srcOrd="1" destOrd="0" presId="urn:microsoft.com/office/officeart/2005/8/layout/cycle2"/>
    <dgm:cxn modelId="{884365BF-A0C6-4F40-9628-4A49C0531686}" type="presParOf" srcId="{03B4DE89-0FBB-7845-9862-2589BFD04E00}" destId="{68858A6A-8D63-B74E-A54A-62ED641B47AE}" srcOrd="0" destOrd="0" presId="urn:microsoft.com/office/officeart/2005/8/layout/cycle2"/>
    <dgm:cxn modelId="{F53685DC-C1DC-5B4F-8892-5F46DF2C2D6A}" type="presParOf" srcId="{81F9789E-A23E-9F4B-BE58-CC82D42855A1}" destId="{35E1645F-C7E5-A543-B38E-6713B69C7E14}" srcOrd="2" destOrd="0" presId="urn:microsoft.com/office/officeart/2005/8/layout/cycle2"/>
    <dgm:cxn modelId="{DCFF76FD-DF6D-DF48-9C28-48E467208030}" type="presParOf" srcId="{81F9789E-A23E-9F4B-BE58-CC82D42855A1}" destId="{EA64F8EB-0954-D14B-82B7-752DBCDFB461}" srcOrd="3" destOrd="0" presId="urn:microsoft.com/office/officeart/2005/8/layout/cycle2"/>
    <dgm:cxn modelId="{0B969BC1-CB84-3448-945A-A4D563C3CCE0}" type="presParOf" srcId="{EA64F8EB-0954-D14B-82B7-752DBCDFB461}" destId="{E1CB6A75-FA38-C54E-9D61-486FC85A8E6E}" srcOrd="0" destOrd="0" presId="urn:microsoft.com/office/officeart/2005/8/layout/cycle2"/>
    <dgm:cxn modelId="{1A163DE1-03BF-C84E-8254-E7ACCFE73C09}" type="presParOf" srcId="{81F9789E-A23E-9F4B-BE58-CC82D42855A1}" destId="{B193596D-1C82-5246-8F15-2A61915AF5C3}" srcOrd="4" destOrd="0" presId="urn:microsoft.com/office/officeart/2005/8/layout/cycle2"/>
    <dgm:cxn modelId="{7B4FA3F6-F525-EC42-ABFA-59ACD87F55B0}" type="presParOf" srcId="{81F9789E-A23E-9F4B-BE58-CC82D42855A1}" destId="{20481957-3DE6-A84F-B6F4-3D3EBD9251A1}" srcOrd="5" destOrd="0" presId="urn:microsoft.com/office/officeart/2005/8/layout/cycle2"/>
    <dgm:cxn modelId="{2C5A0FC8-CD17-E549-9131-15E24C95DBAF}" type="presParOf" srcId="{20481957-3DE6-A84F-B6F4-3D3EBD9251A1}" destId="{EB5C414D-A39D-3645-A45C-C84ADD437D93}" srcOrd="0" destOrd="0" presId="urn:microsoft.com/office/officeart/2005/8/layout/cycle2"/>
    <dgm:cxn modelId="{75434AF4-2D13-C349-87DA-0E5F343AD38D}" type="presParOf" srcId="{81F9789E-A23E-9F4B-BE58-CC82D42855A1}" destId="{CC6BDE9C-BC6E-854E-AB23-A245A791D5B2}" srcOrd="6" destOrd="0" presId="urn:microsoft.com/office/officeart/2005/8/layout/cycle2"/>
    <dgm:cxn modelId="{3441D7CE-5777-3449-B09B-A87E31405392}" type="presParOf" srcId="{81F9789E-A23E-9F4B-BE58-CC82D42855A1}" destId="{53D777DD-1CED-D34D-90A8-A817ED50DE5A}" srcOrd="7" destOrd="0" presId="urn:microsoft.com/office/officeart/2005/8/layout/cycle2"/>
    <dgm:cxn modelId="{5166D107-B96F-8D4A-881B-50613C3598B9}" type="presParOf" srcId="{53D777DD-1CED-D34D-90A8-A817ED50DE5A}" destId="{A2B74339-7D2C-7343-91A4-885AC72D087D}" srcOrd="0" destOrd="0" presId="urn:microsoft.com/office/officeart/2005/8/layout/cycle2"/>
    <dgm:cxn modelId="{76B9560B-7590-A941-BCC8-F2576700D011}" type="presParOf" srcId="{81F9789E-A23E-9F4B-BE58-CC82D42855A1}" destId="{B4740916-39EF-E542-A9C5-ABD331DE4709}" srcOrd="8" destOrd="0" presId="urn:microsoft.com/office/officeart/2005/8/layout/cycle2"/>
    <dgm:cxn modelId="{FEACE07C-BABB-B249-89FD-BA217FA4810E}" type="presParOf" srcId="{81F9789E-A23E-9F4B-BE58-CC82D42855A1}" destId="{696C7952-AE09-2E41-9E12-B0E5A7C20425}" srcOrd="9" destOrd="0" presId="urn:microsoft.com/office/officeart/2005/8/layout/cycle2"/>
    <dgm:cxn modelId="{5141A21E-FAB3-FF4B-AEF6-4E7F05233757}" type="presParOf" srcId="{696C7952-AE09-2E41-9E12-B0E5A7C20425}" destId="{22857410-A77E-B54F-B4C8-787708C65C11}"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ECBD8D-6498-5646-94AE-6D664D4F9E8D}" type="doc">
      <dgm:prSet loTypeId="urn:microsoft.com/office/officeart/2005/8/layout/orgChart1" loCatId="" qsTypeId="urn:microsoft.com/office/officeart/2005/8/quickstyle/3d3" qsCatId="3D" csTypeId="urn:microsoft.com/office/officeart/2005/8/colors/colorful5" csCatId="colorful" phldr="1"/>
      <dgm:spPr/>
      <dgm:t>
        <a:bodyPr/>
        <a:lstStyle/>
        <a:p>
          <a:endParaRPr lang="en-US"/>
        </a:p>
      </dgm:t>
    </dgm:pt>
    <dgm:pt modelId="{F0DB1512-5CEB-424A-B56D-B2A17110C087}">
      <dgm:prSet phldrT="[Text]"/>
      <dgm:spPr/>
      <dgm:t>
        <a:bodyPr/>
        <a:lstStyle/>
        <a:p>
          <a:r>
            <a:rPr lang="en-US" dirty="0">
              <a:latin typeface="Apple Chancery" panose="03020702040506060504" pitchFamily="66" charset="-79"/>
              <a:cs typeface="Apple Chancery" panose="03020702040506060504" pitchFamily="66" charset="-79"/>
            </a:rPr>
            <a:t>History</a:t>
          </a:r>
        </a:p>
        <a:p>
          <a:r>
            <a:rPr lang="en-US" dirty="0" err="1">
              <a:latin typeface="Apple Chancery" panose="03020702040506060504" pitchFamily="66" charset="-79"/>
              <a:cs typeface="Apple Chancery" panose="03020702040506060504" pitchFamily="66" charset="-79"/>
            </a:rPr>
            <a:t>ইতিহাস</a:t>
          </a:r>
          <a:r>
            <a:rPr lang="bn-IN" dirty="0">
              <a:latin typeface="Apple Chancery" panose="03020702040506060504" pitchFamily="66" charset="-79"/>
            </a:rPr>
            <a:t> </a:t>
          </a:r>
          <a:endParaRPr lang="en-US" dirty="0">
            <a:latin typeface="Apple Chancery" panose="03020702040506060504" pitchFamily="66" charset="-79"/>
            <a:cs typeface="Apple Chancery" panose="03020702040506060504" pitchFamily="66" charset="-79"/>
          </a:endParaRPr>
        </a:p>
      </dgm:t>
    </dgm:pt>
    <dgm:pt modelId="{DF41147D-A0BC-F249-965B-3DEE60C6DD55}" type="parTrans" cxnId="{E2121A3E-C862-CA43-A114-A9FC5D309B22}">
      <dgm:prSet/>
      <dgm:spPr/>
      <dgm:t>
        <a:bodyPr/>
        <a:lstStyle/>
        <a:p>
          <a:endParaRPr lang="en-US"/>
        </a:p>
      </dgm:t>
    </dgm:pt>
    <dgm:pt modelId="{9BD80ABA-C0B5-3A46-AEE9-E93DA4A5CD20}" type="sibTrans" cxnId="{E2121A3E-C862-CA43-A114-A9FC5D309B22}">
      <dgm:prSet/>
      <dgm:spPr/>
      <dgm:t>
        <a:bodyPr/>
        <a:lstStyle/>
        <a:p>
          <a:endParaRPr lang="en-US"/>
        </a:p>
      </dgm:t>
    </dgm:pt>
    <dgm:pt modelId="{7156F6BF-CA7F-5D45-AAB3-7BC806F0D188}">
      <dgm:prSet phldrT="[Text]"/>
      <dgm:spPr/>
      <dgm:t>
        <a:bodyPr/>
        <a:lstStyle/>
        <a:p>
          <a:r>
            <a:rPr lang="en-US" dirty="0">
              <a:latin typeface="Apple Chancery" panose="03020702040506060504" pitchFamily="66" charset="-79"/>
              <a:cs typeface="Apple Chancery" panose="03020702040506060504" pitchFamily="66" charset="-79"/>
            </a:rPr>
            <a:t>Proper History</a:t>
          </a:r>
          <a:endParaRPr lang="bn-IN" dirty="0">
            <a:latin typeface="Apple Chancery" panose="03020702040506060504" pitchFamily="66" charset="-79"/>
          </a:endParaRPr>
        </a:p>
        <a:p>
          <a:r>
            <a:rPr lang="en-US" dirty="0" err="1">
              <a:latin typeface="Apple Chancery" panose="03020702040506060504" pitchFamily="66" charset="-79"/>
              <a:cs typeface="Apple Chancery" panose="03020702040506060504" pitchFamily="66" charset="-79"/>
            </a:rPr>
            <a:t>সঠিক</a:t>
          </a:r>
          <a:r>
            <a:rPr lang="bn-IN" dirty="0">
              <a:latin typeface="Apple Chancery" panose="03020702040506060504" pitchFamily="66" charset="-79"/>
            </a:rPr>
            <a:t> ইতিহাস </a:t>
          </a:r>
          <a:endParaRPr lang="en-US" dirty="0">
            <a:latin typeface="Apple Chancery" panose="03020702040506060504" pitchFamily="66" charset="-79"/>
            <a:cs typeface="Apple Chancery" panose="03020702040506060504" pitchFamily="66" charset="-79"/>
          </a:endParaRPr>
        </a:p>
      </dgm:t>
    </dgm:pt>
    <dgm:pt modelId="{0223D2D9-918F-7D43-963B-01AAF4517762}" type="parTrans" cxnId="{09B9B95B-7368-7249-B432-8CF6EAFB803B}">
      <dgm:prSet/>
      <dgm:spPr/>
      <dgm:t>
        <a:bodyPr/>
        <a:lstStyle/>
        <a:p>
          <a:endParaRPr lang="en-US"/>
        </a:p>
      </dgm:t>
    </dgm:pt>
    <dgm:pt modelId="{63DC74AE-3CC0-B445-9E3A-01FCF1301552}" type="sibTrans" cxnId="{09B9B95B-7368-7249-B432-8CF6EAFB803B}">
      <dgm:prSet/>
      <dgm:spPr/>
      <dgm:t>
        <a:bodyPr/>
        <a:lstStyle/>
        <a:p>
          <a:endParaRPr lang="en-US"/>
        </a:p>
      </dgm:t>
    </dgm:pt>
    <dgm:pt modelId="{0FFABDAA-523C-9548-A397-D124A221AB08}">
      <dgm:prSet phldrT="[Text]"/>
      <dgm:spPr/>
      <dgm:t>
        <a:bodyPr/>
        <a:lstStyle/>
        <a:p>
          <a:r>
            <a:rPr lang="en-US" dirty="0">
              <a:latin typeface="Apple Chancery" panose="03020702040506060504" pitchFamily="66" charset="-79"/>
              <a:cs typeface="Apple Chancery" panose="03020702040506060504" pitchFamily="66" charset="-79"/>
            </a:rPr>
            <a:t>Metanarrative </a:t>
          </a:r>
        </a:p>
        <a:p>
          <a:r>
            <a:rPr lang="en-US" dirty="0" err="1">
              <a:latin typeface="Apple Chancery" panose="03020702040506060504" pitchFamily="66" charset="-79"/>
              <a:cs typeface="Apple Chancery" panose="03020702040506060504" pitchFamily="66" charset="-79"/>
            </a:rPr>
            <a:t>মেটান্যারেটিভ</a:t>
          </a:r>
          <a:r>
            <a:rPr lang="bn-IN" dirty="0">
              <a:latin typeface="Apple Chancery" panose="03020702040506060504" pitchFamily="66" charset="-79"/>
            </a:rPr>
            <a:t> </a:t>
          </a:r>
          <a:endParaRPr lang="en-US" dirty="0">
            <a:latin typeface="Apple Chancery" panose="03020702040506060504" pitchFamily="66" charset="-79"/>
            <a:cs typeface="Apple Chancery" panose="03020702040506060504" pitchFamily="66" charset="-79"/>
          </a:endParaRPr>
        </a:p>
      </dgm:t>
    </dgm:pt>
    <dgm:pt modelId="{D9CBA8DB-7F3A-B848-8AA6-5E7D43B63C5E}" type="parTrans" cxnId="{4B22CEDE-4547-2243-B90E-18CB8F3CED17}">
      <dgm:prSet/>
      <dgm:spPr/>
      <dgm:t>
        <a:bodyPr/>
        <a:lstStyle/>
        <a:p>
          <a:endParaRPr lang="en-US"/>
        </a:p>
      </dgm:t>
    </dgm:pt>
    <dgm:pt modelId="{6D5F0225-C0D2-8146-8244-BFF86019033A}" type="sibTrans" cxnId="{4B22CEDE-4547-2243-B90E-18CB8F3CED17}">
      <dgm:prSet/>
      <dgm:spPr/>
      <dgm:t>
        <a:bodyPr/>
        <a:lstStyle/>
        <a:p>
          <a:endParaRPr lang="en-US"/>
        </a:p>
      </dgm:t>
    </dgm:pt>
    <dgm:pt modelId="{692C7AD5-32F9-734A-B8DB-282AEDF8AFBE}" type="pres">
      <dgm:prSet presAssocID="{50ECBD8D-6498-5646-94AE-6D664D4F9E8D}" presName="hierChild1" presStyleCnt="0">
        <dgm:presLayoutVars>
          <dgm:orgChart val="1"/>
          <dgm:chPref val="1"/>
          <dgm:dir/>
          <dgm:animOne val="branch"/>
          <dgm:animLvl val="lvl"/>
          <dgm:resizeHandles/>
        </dgm:presLayoutVars>
      </dgm:prSet>
      <dgm:spPr/>
    </dgm:pt>
    <dgm:pt modelId="{8A3CA0AF-0B1D-C84F-AA9E-20D43D2FA745}" type="pres">
      <dgm:prSet presAssocID="{F0DB1512-5CEB-424A-B56D-B2A17110C087}" presName="hierRoot1" presStyleCnt="0">
        <dgm:presLayoutVars>
          <dgm:hierBranch val="init"/>
        </dgm:presLayoutVars>
      </dgm:prSet>
      <dgm:spPr/>
    </dgm:pt>
    <dgm:pt modelId="{BC7495EA-DFA4-FB42-8AA8-58D16DC77B69}" type="pres">
      <dgm:prSet presAssocID="{F0DB1512-5CEB-424A-B56D-B2A17110C087}" presName="rootComposite1" presStyleCnt="0"/>
      <dgm:spPr/>
    </dgm:pt>
    <dgm:pt modelId="{85B23826-52A3-8141-A281-FAF2102D40D8}" type="pres">
      <dgm:prSet presAssocID="{F0DB1512-5CEB-424A-B56D-B2A17110C087}" presName="rootText1" presStyleLbl="node0" presStyleIdx="0" presStyleCnt="1" custScaleX="101764" custScaleY="96009">
        <dgm:presLayoutVars>
          <dgm:chPref val="3"/>
        </dgm:presLayoutVars>
      </dgm:prSet>
      <dgm:spPr/>
    </dgm:pt>
    <dgm:pt modelId="{7B995D7A-EBC5-984D-B316-5D44EA441A19}" type="pres">
      <dgm:prSet presAssocID="{F0DB1512-5CEB-424A-B56D-B2A17110C087}" presName="rootConnector1" presStyleLbl="node1" presStyleIdx="0" presStyleCnt="0"/>
      <dgm:spPr/>
    </dgm:pt>
    <dgm:pt modelId="{8E891AC9-A57E-D84F-9DCD-FDCA7F4E1B9E}" type="pres">
      <dgm:prSet presAssocID="{F0DB1512-5CEB-424A-B56D-B2A17110C087}" presName="hierChild2" presStyleCnt="0"/>
      <dgm:spPr/>
    </dgm:pt>
    <dgm:pt modelId="{C7F4DB52-D989-F74E-A9DC-8E9A364FF2B1}" type="pres">
      <dgm:prSet presAssocID="{0223D2D9-918F-7D43-963B-01AAF4517762}" presName="Name37" presStyleLbl="parChTrans1D2" presStyleIdx="0" presStyleCnt="2"/>
      <dgm:spPr/>
    </dgm:pt>
    <dgm:pt modelId="{C64B5C7A-9601-C141-A34D-5092381833A6}" type="pres">
      <dgm:prSet presAssocID="{7156F6BF-CA7F-5D45-AAB3-7BC806F0D188}" presName="hierRoot2" presStyleCnt="0">
        <dgm:presLayoutVars>
          <dgm:hierBranch val="init"/>
        </dgm:presLayoutVars>
      </dgm:prSet>
      <dgm:spPr/>
    </dgm:pt>
    <dgm:pt modelId="{571C6C24-3B35-C94D-8F90-203AC9A5673F}" type="pres">
      <dgm:prSet presAssocID="{7156F6BF-CA7F-5D45-AAB3-7BC806F0D188}" presName="rootComposite" presStyleCnt="0"/>
      <dgm:spPr/>
    </dgm:pt>
    <dgm:pt modelId="{13D7813E-0841-1B45-A881-6B8AC9BB8D51}" type="pres">
      <dgm:prSet presAssocID="{7156F6BF-CA7F-5D45-AAB3-7BC806F0D188}" presName="rootText" presStyleLbl="node2" presStyleIdx="0" presStyleCnt="2">
        <dgm:presLayoutVars>
          <dgm:chPref val="3"/>
        </dgm:presLayoutVars>
      </dgm:prSet>
      <dgm:spPr/>
    </dgm:pt>
    <dgm:pt modelId="{B11C2AF1-1A68-0944-8601-82F54EB3E6CE}" type="pres">
      <dgm:prSet presAssocID="{7156F6BF-CA7F-5D45-AAB3-7BC806F0D188}" presName="rootConnector" presStyleLbl="node2" presStyleIdx="0" presStyleCnt="2"/>
      <dgm:spPr/>
    </dgm:pt>
    <dgm:pt modelId="{D74AFE15-A3A1-8A41-BCF1-DDF10B3C8891}" type="pres">
      <dgm:prSet presAssocID="{7156F6BF-CA7F-5D45-AAB3-7BC806F0D188}" presName="hierChild4" presStyleCnt="0"/>
      <dgm:spPr/>
    </dgm:pt>
    <dgm:pt modelId="{DE637226-07B4-2840-9A3E-5C3DFEB2F2AC}" type="pres">
      <dgm:prSet presAssocID="{7156F6BF-CA7F-5D45-AAB3-7BC806F0D188}" presName="hierChild5" presStyleCnt="0"/>
      <dgm:spPr/>
    </dgm:pt>
    <dgm:pt modelId="{BFAD5EDB-6C62-634C-B449-AEC23DE75D81}" type="pres">
      <dgm:prSet presAssocID="{D9CBA8DB-7F3A-B848-8AA6-5E7D43B63C5E}" presName="Name37" presStyleLbl="parChTrans1D2" presStyleIdx="1" presStyleCnt="2"/>
      <dgm:spPr/>
    </dgm:pt>
    <dgm:pt modelId="{BE75F7D3-780B-AE4A-A6B6-531171ED5B3F}" type="pres">
      <dgm:prSet presAssocID="{0FFABDAA-523C-9548-A397-D124A221AB08}" presName="hierRoot2" presStyleCnt="0">
        <dgm:presLayoutVars>
          <dgm:hierBranch val="init"/>
        </dgm:presLayoutVars>
      </dgm:prSet>
      <dgm:spPr/>
    </dgm:pt>
    <dgm:pt modelId="{FAAA5F7B-08BD-8E48-9F9A-0EA426290228}" type="pres">
      <dgm:prSet presAssocID="{0FFABDAA-523C-9548-A397-D124A221AB08}" presName="rootComposite" presStyleCnt="0"/>
      <dgm:spPr/>
    </dgm:pt>
    <dgm:pt modelId="{15184A4F-A938-AC41-8D15-8C4CD55021CA}" type="pres">
      <dgm:prSet presAssocID="{0FFABDAA-523C-9548-A397-D124A221AB08}" presName="rootText" presStyleLbl="node2" presStyleIdx="1" presStyleCnt="2">
        <dgm:presLayoutVars>
          <dgm:chPref val="3"/>
        </dgm:presLayoutVars>
      </dgm:prSet>
      <dgm:spPr/>
    </dgm:pt>
    <dgm:pt modelId="{DFD65680-E2AF-A94F-BC32-BB5861B108B6}" type="pres">
      <dgm:prSet presAssocID="{0FFABDAA-523C-9548-A397-D124A221AB08}" presName="rootConnector" presStyleLbl="node2" presStyleIdx="1" presStyleCnt="2"/>
      <dgm:spPr/>
    </dgm:pt>
    <dgm:pt modelId="{BD4934F6-53C2-BE47-9D47-E63A08437BCD}" type="pres">
      <dgm:prSet presAssocID="{0FFABDAA-523C-9548-A397-D124A221AB08}" presName="hierChild4" presStyleCnt="0"/>
      <dgm:spPr/>
    </dgm:pt>
    <dgm:pt modelId="{D74204AD-7D39-704D-84D4-92CA74F57F5A}" type="pres">
      <dgm:prSet presAssocID="{0FFABDAA-523C-9548-A397-D124A221AB08}" presName="hierChild5" presStyleCnt="0"/>
      <dgm:spPr/>
    </dgm:pt>
    <dgm:pt modelId="{ACC639D5-599C-E047-9E8F-5A7F41B2547B}" type="pres">
      <dgm:prSet presAssocID="{F0DB1512-5CEB-424A-B56D-B2A17110C087}" presName="hierChild3" presStyleCnt="0"/>
      <dgm:spPr/>
    </dgm:pt>
  </dgm:ptLst>
  <dgm:cxnLst>
    <dgm:cxn modelId="{8FC8931A-35A8-5040-A6A4-C9C479E6F1EF}" type="presOf" srcId="{0223D2D9-918F-7D43-963B-01AAF4517762}" destId="{C7F4DB52-D989-F74E-A9DC-8E9A364FF2B1}" srcOrd="0" destOrd="0" presId="urn:microsoft.com/office/officeart/2005/8/layout/orgChart1"/>
    <dgm:cxn modelId="{3B0A5337-AE67-8247-940D-CC086BF2CF74}" type="presOf" srcId="{F0DB1512-5CEB-424A-B56D-B2A17110C087}" destId="{85B23826-52A3-8141-A281-FAF2102D40D8}" srcOrd="0" destOrd="0" presId="urn:microsoft.com/office/officeart/2005/8/layout/orgChart1"/>
    <dgm:cxn modelId="{E2121A3E-C862-CA43-A114-A9FC5D309B22}" srcId="{50ECBD8D-6498-5646-94AE-6D664D4F9E8D}" destId="{F0DB1512-5CEB-424A-B56D-B2A17110C087}" srcOrd="0" destOrd="0" parTransId="{DF41147D-A0BC-F249-965B-3DEE60C6DD55}" sibTransId="{9BD80ABA-C0B5-3A46-AEE9-E93DA4A5CD20}"/>
    <dgm:cxn modelId="{09B9B95B-7368-7249-B432-8CF6EAFB803B}" srcId="{F0DB1512-5CEB-424A-B56D-B2A17110C087}" destId="{7156F6BF-CA7F-5D45-AAB3-7BC806F0D188}" srcOrd="0" destOrd="0" parTransId="{0223D2D9-918F-7D43-963B-01AAF4517762}" sibTransId="{63DC74AE-3CC0-B445-9E3A-01FCF1301552}"/>
    <dgm:cxn modelId="{5E7AAD6D-E568-7D4C-9915-4630B89CBEF9}" type="presOf" srcId="{F0DB1512-5CEB-424A-B56D-B2A17110C087}" destId="{7B995D7A-EBC5-984D-B316-5D44EA441A19}" srcOrd="1" destOrd="0" presId="urn:microsoft.com/office/officeart/2005/8/layout/orgChart1"/>
    <dgm:cxn modelId="{AD93D386-762D-9C4D-8E42-02F40D9FECD2}" type="presOf" srcId="{D9CBA8DB-7F3A-B848-8AA6-5E7D43B63C5E}" destId="{BFAD5EDB-6C62-634C-B449-AEC23DE75D81}" srcOrd="0" destOrd="0" presId="urn:microsoft.com/office/officeart/2005/8/layout/orgChart1"/>
    <dgm:cxn modelId="{C81A5889-01AA-7948-85F9-C7C8F4FBC95B}" type="presOf" srcId="{7156F6BF-CA7F-5D45-AAB3-7BC806F0D188}" destId="{B11C2AF1-1A68-0944-8601-82F54EB3E6CE}" srcOrd="1" destOrd="0" presId="urn:microsoft.com/office/officeart/2005/8/layout/orgChart1"/>
    <dgm:cxn modelId="{3D4567B8-A64C-954E-8CE1-346820997479}" type="presOf" srcId="{0FFABDAA-523C-9548-A397-D124A221AB08}" destId="{DFD65680-E2AF-A94F-BC32-BB5861B108B6}" srcOrd="1" destOrd="0" presId="urn:microsoft.com/office/officeart/2005/8/layout/orgChart1"/>
    <dgm:cxn modelId="{72AE9FCA-38E1-6644-B738-50DB1BA71FAE}" type="presOf" srcId="{0FFABDAA-523C-9548-A397-D124A221AB08}" destId="{15184A4F-A938-AC41-8D15-8C4CD55021CA}" srcOrd="0" destOrd="0" presId="urn:microsoft.com/office/officeart/2005/8/layout/orgChart1"/>
    <dgm:cxn modelId="{4B22CEDE-4547-2243-B90E-18CB8F3CED17}" srcId="{F0DB1512-5CEB-424A-B56D-B2A17110C087}" destId="{0FFABDAA-523C-9548-A397-D124A221AB08}" srcOrd="1" destOrd="0" parTransId="{D9CBA8DB-7F3A-B848-8AA6-5E7D43B63C5E}" sibTransId="{6D5F0225-C0D2-8146-8244-BFF86019033A}"/>
    <dgm:cxn modelId="{37DB3FE4-8BB7-1946-A8AC-8AFB49692EAC}" type="presOf" srcId="{7156F6BF-CA7F-5D45-AAB3-7BC806F0D188}" destId="{13D7813E-0841-1B45-A881-6B8AC9BB8D51}" srcOrd="0" destOrd="0" presId="urn:microsoft.com/office/officeart/2005/8/layout/orgChart1"/>
    <dgm:cxn modelId="{4BCC26E7-A65D-1148-9BC3-E75E18472E62}" type="presOf" srcId="{50ECBD8D-6498-5646-94AE-6D664D4F9E8D}" destId="{692C7AD5-32F9-734A-B8DB-282AEDF8AFBE}" srcOrd="0" destOrd="0" presId="urn:microsoft.com/office/officeart/2005/8/layout/orgChart1"/>
    <dgm:cxn modelId="{7D3626B6-B752-3043-81B0-700BBFB794A1}" type="presParOf" srcId="{692C7AD5-32F9-734A-B8DB-282AEDF8AFBE}" destId="{8A3CA0AF-0B1D-C84F-AA9E-20D43D2FA745}" srcOrd="0" destOrd="0" presId="urn:microsoft.com/office/officeart/2005/8/layout/orgChart1"/>
    <dgm:cxn modelId="{D9C3BF91-8D46-A84C-A5B4-C687FA511648}" type="presParOf" srcId="{8A3CA0AF-0B1D-C84F-AA9E-20D43D2FA745}" destId="{BC7495EA-DFA4-FB42-8AA8-58D16DC77B69}" srcOrd="0" destOrd="0" presId="urn:microsoft.com/office/officeart/2005/8/layout/orgChart1"/>
    <dgm:cxn modelId="{C7C5AB38-9D39-D943-9AF2-70BF1086070B}" type="presParOf" srcId="{BC7495EA-DFA4-FB42-8AA8-58D16DC77B69}" destId="{85B23826-52A3-8141-A281-FAF2102D40D8}" srcOrd="0" destOrd="0" presId="urn:microsoft.com/office/officeart/2005/8/layout/orgChart1"/>
    <dgm:cxn modelId="{35A5ACF8-0C14-6F4C-8A28-C8436105040B}" type="presParOf" srcId="{BC7495EA-DFA4-FB42-8AA8-58D16DC77B69}" destId="{7B995D7A-EBC5-984D-B316-5D44EA441A19}" srcOrd="1" destOrd="0" presId="urn:microsoft.com/office/officeart/2005/8/layout/orgChart1"/>
    <dgm:cxn modelId="{47705EA7-F038-974D-AEB4-7CD024708115}" type="presParOf" srcId="{8A3CA0AF-0B1D-C84F-AA9E-20D43D2FA745}" destId="{8E891AC9-A57E-D84F-9DCD-FDCA7F4E1B9E}" srcOrd="1" destOrd="0" presId="urn:microsoft.com/office/officeart/2005/8/layout/orgChart1"/>
    <dgm:cxn modelId="{022BB6B1-8F34-394B-B1B5-257E918E1FB0}" type="presParOf" srcId="{8E891AC9-A57E-D84F-9DCD-FDCA7F4E1B9E}" destId="{C7F4DB52-D989-F74E-A9DC-8E9A364FF2B1}" srcOrd="0" destOrd="0" presId="urn:microsoft.com/office/officeart/2005/8/layout/orgChart1"/>
    <dgm:cxn modelId="{6264D758-7339-5042-BC98-F20F0939F30C}" type="presParOf" srcId="{8E891AC9-A57E-D84F-9DCD-FDCA7F4E1B9E}" destId="{C64B5C7A-9601-C141-A34D-5092381833A6}" srcOrd="1" destOrd="0" presId="urn:microsoft.com/office/officeart/2005/8/layout/orgChart1"/>
    <dgm:cxn modelId="{A41EDAA1-2767-8E43-92F4-3E08A1897F03}" type="presParOf" srcId="{C64B5C7A-9601-C141-A34D-5092381833A6}" destId="{571C6C24-3B35-C94D-8F90-203AC9A5673F}" srcOrd="0" destOrd="0" presId="urn:microsoft.com/office/officeart/2005/8/layout/orgChart1"/>
    <dgm:cxn modelId="{B8981BD6-8CDC-0945-95CE-03DD74C82A92}" type="presParOf" srcId="{571C6C24-3B35-C94D-8F90-203AC9A5673F}" destId="{13D7813E-0841-1B45-A881-6B8AC9BB8D51}" srcOrd="0" destOrd="0" presId="urn:microsoft.com/office/officeart/2005/8/layout/orgChart1"/>
    <dgm:cxn modelId="{06874323-EC3D-254C-900D-160FB6776732}" type="presParOf" srcId="{571C6C24-3B35-C94D-8F90-203AC9A5673F}" destId="{B11C2AF1-1A68-0944-8601-82F54EB3E6CE}" srcOrd="1" destOrd="0" presId="urn:microsoft.com/office/officeart/2005/8/layout/orgChart1"/>
    <dgm:cxn modelId="{B1DE8A1B-F688-344B-A71E-E7714C2CEA7F}" type="presParOf" srcId="{C64B5C7A-9601-C141-A34D-5092381833A6}" destId="{D74AFE15-A3A1-8A41-BCF1-DDF10B3C8891}" srcOrd="1" destOrd="0" presId="urn:microsoft.com/office/officeart/2005/8/layout/orgChart1"/>
    <dgm:cxn modelId="{418F9662-06EE-954B-8417-37D8589C0BF5}" type="presParOf" srcId="{C64B5C7A-9601-C141-A34D-5092381833A6}" destId="{DE637226-07B4-2840-9A3E-5C3DFEB2F2AC}" srcOrd="2" destOrd="0" presId="urn:microsoft.com/office/officeart/2005/8/layout/orgChart1"/>
    <dgm:cxn modelId="{7223367A-5A2C-1B42-B7FA-73902A636409}" type="presParOf" srcId="{8E891AC9-A57E-D84F-9DCD-FDCA7F4E1B9E}" destId="{BFAD5EDB-6C62-634C-B449-AEC23DE75D81}" srcOrd="2" destOrd="0" presId="urn:microsoft.com/office/officeart/2005/8/layout/orgChart1"/>
    <dgm:cxn modelId="{B9E969DE-00C2-004D-8F67-75D7EDA4737C}" type="presParOf" srcId="{8E891AC9-A57E-D84F-9DCD-FDCA7F4E1B9E}" destId="{BE75F7D3-780B-AE4A-A6B6-531171ED5B3F}" srcOrd="3" destOrd="0" presId="urn:microsoft.com/office/officeart/2005/8/layout/orgChart1"/>
    <dgm:cxn modelId="{C1936BE2-1776-E246-8CB2-C3846E987F28}" type="presParOf" srcId="{BE75F7D3-780B-AE4A-A6B6-531171ED5B3F}" destId="{FAAA5F7B-08BD-8E48-9F9A-0EA426290228}" srcOrd="0" destOrd="0" presId="urn:microsoft.com/office/officeart/2005/8/layout/orgChart1"/>
    <dgm:cxn modelId="{050B9421-077B-784F-9F7D-C82129E9239B}" type="presParOf" srcId="{FAAA5F7B-08BD-8E48-9F9A-0EA426290228}" destId="{15184A4F-A938-AC41-8D15-8C4CD55021CA}" srcOrd="0" destOrd="0" presId="urn:microsoft.com/office/officeart/2005/8/layout/orgChart1"/>
    <dgm:cxn modelId="{636AA564-E336-FE4F-8730-0F0D565C13DB}" type="presParOf" srcId="{FAAA5F7B-08BD-8E48-9F9A-0EA426290228}" destId="{DFD65680-E2AF-A94F-BC32-BB5861B108B6}" srcOrd="1" destOrd="0" presId="urn:microsoft.com/office/officeart/2005/8/layout/orgChart1"/>
    <dgm:cxn modelId="{B616DEC0-6276-214E-9736-8935B2E67D36}" type="presParOf" srcId="{BE75F7D3-780B-AE4A-A6B6-531171ED5B3F}" destId="{BD4934F6-53C2-BE47-9D47-E63A08437BCD}" srcOrd="1" destOrd="0" presId="urn:microsoft.com/office/officeart/2005/8/layout/orgChart1"/>
    <dgm:cxn modelId="{66208222-7EF0-6046-BFD3-CC72FD0218D6}" type="presParOf" srcId="{BE75F7D3-780B-AE4A-A6B6-531171ED5B3F}" destId="{D74204AD-7D39-704D-84D4-92CA74F57F5A}" srcOrd="2" destOrd="0" presId="urn:microsoft.com/office/officeart/2005/8/layout/orgChart1"/>
    <dgm:cxn modelId="{3D4CA1DE-CC28-FC4F-A256-FBC33F640FB1}" type="presParOf" srcId="{8A3CA0AF-0B1D-C84F-AA9E-20D43D2FA745}" destId="{ACC639D5-599C-E047-9E8F-5A7F41B2547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DEF396-60C9-9B4F-A272-8B665609F9A1}" type="doc">
      <dgm:prSet loTypeId="urn:microsoft.com/office/officeart/2005/8/layout/orgChart1" loCatId="" qsTypeId="urn:microsoft.com/office/officeart/2005/8/quickstyle/3d1" qsCatId="3D" csTypeId="urn:microsoft.com/office/officeart/2005/8/colors/accent1_2" csCatId="accent1" phldr="1"/>
      <dgm:spPr/>
      <dgm:t>
        <a:bodyPr/>
        <a:lstStyle/>
        <a:p>
          <a:endParaRPr lang="en-US"/>
        </a:p>
      </dgm:t>
    </dgm:pt>
    <dgm:pt modelId="{0207E38D-DA21-124F-8023-ACE96AF4ECF4}">
      <dgm:prSet phldrT="[Text]"/>
      <dgm:spPr/>
      <dgm:t>
        <a:bodyPr/>
        <a:lstStyle/>
        <a:p>
          <a:r>
            <a:rPr lang="en-US" dirty="0"/>
            <a:t>Interpretation</a:t>
          </a:r>
          <a:endParaRPr lang="bn-IN" dirty="0"/>
        </a:p>
        <a:p>
          <a:r>
            <a:rPr lang="en-US" dirty="0" err="1"/>
            <a:t>বিশ্লেষণ</a:t>
          </a:r>
          <a:r>
            <a:rPr lang="bn-IN" dirty="0"/>
            <a:t> </a:t>
          </a:r>
          <a:r>
            <a:rPr lang="en-US" dirty="0"/>
            <a:t> </a:t>
          </a:r>
        </a:p>
      </dgm:t>
    </dgm:pt>
    <dgm:pt modelId="{CB877389-C514-5647-8FF8-33C2F83FAFD4}" type="parTrans" cxnId="{AD73740E-7699-644C-9550-EC815E0F3AD5}">
      <dgm:prSet/>
      <dgm:spPr/>
      <dgm:t>
        <a:bodyPr/>
        <a:lstStyle/>
        <a:p>
          <a:endParaRPr lang="en-US"/>
        </a:p>
      </dgm:t>
    </dgm:pt>
    <dgm:pt modelId="{71919213-DCD4-C64E-B1EE-8F9DB4813230}" type="sibTrans" cxnId="{AD73740E-7699-644C-9550-EC815E0F3AD5}">
      <dgm:prSet/>
      <dgm:spPr/>
      <dgm:t>
        <a:bodyPr/>
        <a:lstStyle/>
        <a:p>
          <a:endParaRPr lang="en-US"/>
        </a:p>
      </dgm:t>
    </dgm:pt>
    <dgm:pt modelId="{D66A4D22-A8E3-AA45-896C-17F65B0BE1D5}">
      <dgm:prSet phldrT="[Text]"/>
      <dgm:spPr/>
      <dgm:t>
        <a:bodyPr/>
        <a:lstStyle/>
        <a:p>
          <a:r>
            <a:rPr lang="en-US" dirty="0"/>
            <a:t>Speculative</a:t>
          </a:r>
        </a:p>
        <a:p>
          <a:r>
            <a:rPr lang="en-US" dirty="0"/>
            <a:t> </a:t>
          </a:r>
          <a:r>
            <a:rPr lang="en-US" dirty="0" err="1"/>
            <a:t>সংশয়বাদী</a:t>
          </a:r>
          <a:r>
            <a:rPr lang="bn-IN" dirty="0"/>
            <a:t> </a:t>
          </a:r>
          <a:endParaRPr lang="en-US" dirty="0"/>
        </a:p>
      </dgm:t>
    </dgm:pt>
    <dgm:pt modelId="{E95F7AA9-CF67-8D49-B9D9-547E956620FC}" type="parTrans" cxnId="{A7C4C45D-E17D-5D4E-B727-F1547A3AE401}">
      <dgm:prSet/>
      <dgm:spPr/>
      <dgm:t>
        <a:bodyPr/>
        <a:lstStyle/>
        <a:p>
          <a:endParaRPr lang="en-US"/>
        </a:p>
      </dgm:t>
    </dgm:pt>
    <dgm:pt modelId="{F3C36A40-F3A7-A343-BCD5-88EBE8A4DCD3}" type="sibTrans" cxnId="{A7C4C45D-E17D-5D4E-B727-F1547A3AE401}">
      <dgm:prSet/>
      <dgm:spPr/>
      <dgm:t>
        <a:bodyPr/>
        <a:lstStyle/>
        <a:p>
          <a:endParaRPr lang="en-US"/>
        </a:p>
      </dgm:t>
    </dgm:pt>
    <dgm:pt modelId="{F9BD57A4-4F8E-6945-9F68-30722AA75443}">
      <dgm:prSet phldrT="[Text]"/>
      <dgm:spPr/>
      <dgm:t>
        <a:bodyPr/>
        <a:lstStyle/>
        <a:p>
          <a:r>
            <a:rPr lang="en-US" dirty="0"/>
            <a:t>Critical </a:t>
          </a:r>
        </a:p>
        <a:p>
          <a:r>
            <a:rPr lang="en-US" dirty="0" err="1"/>
            <a:t>সমালোচনামূলক</a:t>
          </a:r>
          <a:r>
            <a:rPr lang="bn-IN" dirty="0"/>
            <a:t> </a:t>
          </a:r>
          <a:endParaRPr lang="en-US" dirty="0"/>
        </a:p>
      </dgm:t>
    </dgm:pt>
    <dgm:pt modelId="{1D77DC2B-6087-AA4C-99CC-58454BFF2765}" type="parTrans" cxnId="{F0350220-8068-2246-B08B-E8430D8DFE3C}">
      <dgm:prSet/>
      <dgm:spPr/>
      <dgm:t>
        <a:bodyPr/>
        <a:lstStyle/>
        <a:p>
          <a:endParaRPr lang="en-US"/>
        </a:p>
      </dgm:t>
    </dgm:pt>
    <dgm:pt modelId="{50D167A0-887C-DC42-8AE2-E9DBDAB57DF9}" type="sibTrans" cxnId="{F0350220-8068-2246-B08B-E8430D8DFE3C}">
      <dgm:prSet/>
      <dgm:spPr/>
      <dgm:t>
        <a:bodyPr/>
        <a:lstStyle/>
        <a:p>
          <a:endParaRPr lang="en-US"/>
        </a:p>
      </dgm:t>
    </dgm:pt>
    <dgm:pt modelId="{A4119EEC-AACC-1442-99AA-774F9D1AB414}" type="pres">
      <dgm:prSet presAssocID="{B1DEF396-60C9-9B4F-A272-8B665609F9A1}" presName="hierChild1" presStyleCnt="0">
        <dgm:presLayoutVars>
          <dgm:orgChart val="1"/>
          <dgm:chPref val="1"/>
          <dgm:dir/>
          <dgm:animOne val="branch"/>
          <dgm:animLvl val="lvl"/>
          <dgm:resizeHandles/>
        </dgm:presLayoutVars>
      </dgm:prSet>
      <dgm:spPr/>
    </dgm:pt>
    <dgm:pt modelId="{1258831F-2977-5A48-9A82-6AAF50D3B5C5}" type="pres">
      <dgm:prSet presAssocID="{0207E38D-DA21-124F-8023-ACE96AF4ECF4}" presName="hierRoot1" presStyleCnt="0">
        <dgm:presLayoutVars>
          <dgm:hierBranch val="init"/>
        </dgm:presLayoutVars>
      </dgm:prSet>
      <dgm:spPr/>
    </dgm:pt>
    <dgm:pt modelId="{19150F2B-02B9-1D44-A5B0-74239E9B89A9}" type="pres">
      <dgm:prSet presAssocID="{0207E38D-DA21-124F-8023-ACE96AF4ECF4}" presName="rootComposite1" presStyleCnt="0"/>
      <dgm:spPr/>
    </dgm:pt>
    <dgm:pt modelId="{AAA76CDB-5143-E24C-B8AF-C99F5D1D3E0A}" type="pres">
      <dgm:prSet presAssocID="{0207E38D-DA21-124F-8023-ACE96AF4ECF4}" presName="rootText1" presStyleLbl="node0" presStyleIdx="0" presStyleCnt="1">
        <dgm:presLayoutVars>
          <dgm:chPref val="3"/>
        </dgm:presLayoutVars>
      </dgm:prSet>
      <dgm:spPr/>
    </dgm:pt>
    <dgm:pt modelId="{8086CE1A-4DB9-E744-88C8-9F9F2CCBFE49}" type="pres">
      <dgm:prSet presAssocID="{0207E38D-DA21-124F-8023-ACE96AF4ECF4}" presName="rootConnector1" presStyleLbl="node1" presStyleIdx="0" presStyleCnt="0"/>
      <dgm:spPr/>
    </dgm:pt>
    <dgm:pt modelId="{50840F54-D9F7-6F43-942C-BE98A51FC5AF}" type="pres">
      <dgm:prSet presAssocID="{0207E38D-DA21-124F-8023-ACE96AF4ECF4}" presName="hierChild2" presStyleCnt="0"/>
      <dgm:spPr/>
    </dgm:pt>
    <dgm:pt modelId="{EE765F94-B241-8448-BA2E-1FFCB1BEAB40}" type="pres">
      <dgm:prSet presAssocID="{E95F7AA9-CF67-8D49-B9D9-547E956620FC}" presName="Name37" presStyleLbl="parChTrans1D2" presStyleIdx="0" presStyleCnt="2"/>
      <dgm:spPr/>
    </dgm:pt>
    <dgm:pt modelId="{F0808106-F667-AE4C-91B2-F2DBE02DD65C}" type="pres">
      <dgm:prSet presAssocID="{D66A4D22-A8E3-AA45-896C-17F65B0BE1D5}" presName="hierRoot2" presStyleCnt="0">
        <dgm:presLayoutVars>
          <dgm:hierBranch val="init"/>
        </dgm:presLayoutVars>
      </dgm:prSet>
      <dgm:spPr/>
    </dgm:pt>
    <dgm:pt modelId="{1A5AAC9E-4787-7D41-9CA8-8E9FC2D9F01F}" type="pres">
      <dgm:prSet presAssocID="{D66A4D22-A8E3-AA45-896C-17F65B0BE1D5}" presName="rootComposite" presStyleCnt="0"/>
      <dgm:spPr/>
    </dgm:pt>
    <dgm:pt modelId="{E9681E68-617F-BC40-93A9-7086AAFE3926}" type="pres">
      <dgm:prSet presAssocID="{D66A4D22-A8E3-AA45-896C-17F65B0BE1D5}" presName="rootText" presStyleLbl="node2" presStyleIdx="0" presStyleCnt="2">
        <dgm:presLayoutVars>
          <dgm:chPref val="3"/>
        </dgm:presLayoutVars>
      </dgm:prSet>
      <dgm:spPr/>
    </dgm:pt>
    <dgm:pt modelId="{B9EA2625-B835-C848-88F7-5105FDF05DA1}" type="pres">
      <dgm:prSet presAssocID="{D66A4D22-A8E3-AA45-896C-17F65B0BE1D5}" presName="rootConnector" presStyleLbl="node2" presStyleIdx="0" presStyleCnt="2"/>
      <dgm:spPr/>
    </dgm:pt>
    <dgm:pt modelId="{895DD27F-4AF4-4748-AD1F-3BBCACD46B94}" type="pres">
      <dgm:prSet presAssocID="{D66A4D22-A8E3-AA45-896C-17F65B0BE1D5}" presName="hierChild4" presStyleCnt="0"/>
      <dgm:spPr/>
    </dgm:pt>
    <dgm:pt modelId="{6977BABA-B530-8B4A-AA36-FE63B400C933}" type="pres">
      <dgm:prSet presAssocID="{D66A4D22-A8E3-AA45-896C-17F65B0BE1D5}" presName="hierChild5" presStyleCnt="0"/>
      <dgm:spPr/>
    </dgm:pt>
    <dgm:pt modelId="{93737C29-6DD8-D346-9F66-262243ABEC1B}" type="pres">
      <dgm:prSet presAssocID="{1D77DC2B-6087-AA4C-99CC-58454BFF2765}" presName="Name37" presStyleLbl="parChTrans1D2" presStyleIdx="1" presStyleCnt="2"/>
      <dgm:spPr/>
    </dgm:pt>
    <dgm:pt modelId="{1A77363A-3620-4445-BAB0-5F98AC6183DF}" type="pres">
      <dgm:prSet presAssocID="{F9BD57A4-4F8E-6945-9F68-30722AA75443}" presName="hierRoot2" presStyleCnt="0">
        <dgm:presLayoutVars>
          <dgm:hierBranch val="init"/>
        </dgm:presLayoutVars>
      </dgm:prSet>
      <dgm:spPr/>
    </dgm:pt>
    <dgm:pt modelId="{10DCA854-82E5-0C4A-9903-5D4D60FAB474}" type="pres">
      <dgm:prSet presAssocID="{F9BD57A4-4F8E-6945-9F68-30722AA75443}" presName="rootComposite" presStyleCnt="0"/>
      <dgm:spPr/>
    </dgm:pt>
    <dgm:pt modelId="{A234984A-FC88-4842-A23D-2BC5C535A9CD}" type="pres">
      <dgm:prSet presAssocID="{F9BD57A4-4F8E-6945-9F68-30722AA75443}" presName="rootText" presStyleLbl="node2" presStyleIdx="1" presStyleCnt="2">
        <dgm:presLayoutVars>
          <dgm:chPref val="3"/>
        </dgm:presLayoutVars>
      </dgm:prSet>
      <dgm:spPr/>
    </dgm:pt>
    <dgm:pt modelId="{A4FAA8B2-516E-1F4A-95BC-1188A324C9CD}" type="pres">
      <dgm:prSet presAssocID="{F9BD57A4-4F8E-6945-9F68-30722AA75443}" presName="rootConnector" presStyleLbl="node2" presStyleIdx="1" presStyleCnt="2"/>
      <dgm:spPr/>
    </dgm:pt>
    <dgm:pt modelId="{1452EC44-6731-FA4D-8F7C-4CEE03E1EF80}" type="pres">
      <dgm:prSet presAssocID="{F9BD57A4-4F8E-6945-9F68-30722AA75443}" presName="hierChild4" presStyleCnt="0"/>
      <dgm:spPr/>
    </dgm:pt>
    <dgm:pt modelId="{5245059B-D017-C041-A628-4BC9E3D03D7A}" type="pres">
      <dgm:prSet presAssocID="{F9BD57A4-4F8E-6945-9F68-30722AA75443}" presName="hierChild5" presStyleCnt="0"/>
      <dgm:spPr/>
    </dgm:pt>
    <dgm:pt modelId="{45D32299-4D8E-6A45-94FB-90A67773C932}" type="pres">
      <dgm:prSet presAssocID="{0207E38D-DA21-124F-8023-ACE96AF4ECF4}" presName="hierChild3" presStyleCnt="0"/>
      <dgm:spPr/>
    </dgm:pt>
  </dgm:ptLst>
  <dgm:cxnLst>
    <dgm:cxn modelId="{E1ADE004-0E50-0740-923C-7D2EE282C7AB}" type="presOf" srcId="{D66A4D22-A8E3-AA45-896C-17F65B0BE1D5}" destId="{B9EA2625-B835-C848-88F7-5105FDF05DA1}" srcOrd="1" destOrd="0" presId="urn:microsoft.com/office/officeart/2005/8/layout/orgChart1"/>
    <dgm:cxn modelId="{AD73740E-7699-644C-9550-EC815E0F3AD5}" srcId="{B1DEF396-60C9-9B4F-A272-8B665609F9A1}" destId="{0207E38D-DA21-124F-8023-ACE96AF4ECF4}" srcOrd="0" destOrd="0" parTransId="{CB877389-C514-5647-8FF8-33C2F83FAFD4}" sibTransId="{71919213-DCD4-C64E-B1EE-8F9DB4813230}"/>
    <dgm:cxn modelId="{F0350220-8068-2246-B08B-E8430D8DFE3C}" srcId="{0207E38D-DA21-124F-8023-ACE96AF4ECF4}" destId="{F9BD57A4-4F8E-6945-9F68-30722AA75443}" srcOrd="1" destOrd="0" parTransId="{1D77DC2B-6087-AA4C-99CC-58454BFF2765}" sibTransId="{50D167A0-887C-DC42-8AE2-E9DBDAB57DF9}"/>
    <dgm:cxn modelId="{32919534-63DD-2849-8B2D-DFE524BD1C19}" type="presOf" srcId="{E95F7AA9-CF67-8D49-B9D9-547E956620FC}" destId="{EE765F94-B241-8448-BA2E-1FFCB1BEAB40}" srcOrd="0" destOrd="0" presId="urn:microsoft.com/office/officeart/2005/8/layout/orgChart1"/>
    <dgm:cxn modelId="{3667E93A-E3F3-7641-94DD-10B6899D5418}" type="presOf" srcId="{F9BD57A4-4F8E-6945-9F68-30722AA75443}" destId="{A4FAA8B2-516E-1F4A-95BC-1188A324C9CD}" srcOrd="1" destOrd="0" presId="urn:microsoft.com/office/officeart/2005/8/layout/orgChart1"/>
    <dgm:cxn modelId="{27516241-5EE5-DB48-B12A-0084AB7B4392}" type="presOf" srcId="{F9BD57A4-4F8E-6945-9F68-30722AA75443}" destId="{A234984A-FC88-4842-A23D-2BC5C535A9CD}" srcOrd="0" destOrd="0" presId="urn:microsoft.com/office/officeart/2005/8/layout/orgChart1"/>
    <dgm:cxn modelId="{707F1B55-8226-2749-AE96-F5C0C3C3C7DF}" type="presOf" srcId="{1D77DC2B-6087-AA4C-99CC-58454BFF2765}" destId="{93737C29-6DD8-D346-9F66-262243ABEC1B}" srcOrd="0" destOrd="0" presId="urn:microsoft.com/office/officeart/2005/8/layout/orgChart1"/>
    <dgm:cxn modelId="{A7C4C45D-E17D-5D4E-B727-F1547A3AE401}" srcId="{0207E38D-DA21-124F-8023-ACE96AF4ECF4}" destId="{D66A4D22-A8E3-AA45-896C-17F65B0BE1D5}" srcOrd="0" destOrd="0" parTransId="{E95F7AA9-CF67-8D49-B9D9-547E956620FC}" sibTransId="{F3C36A40-F3A7-A343-BCD5-88EBE8A4DCD3}"/>
    <dgm:cxn modelId="{CBB61871-EB50-4F41-977C-2FD65590E7A4}" type="presOf" srcId="{0207E38D-DA21-124F-8023-ACE96AF4ECF4}" destId="{AAA76CDB-5143-E24C-B8AF-C99F5D1D3E0A}" srcOrd="0" destOrd="0" presId="urn:microsoft.com/office/officeart/2005/8/layout/orgChart1"/>
    <dgm:cxn modelId="{4260DEA7-4571-454A-B361-43620B34C32A}" type="presOf" srcId="{D66A4D22-A8E3-AA45-896C-17F65B0BE1D5}" destId="{E9681E68-617F-BC40-93A9-7086AAFE3926}" srcOrd="0" destOrd="0" presId="urn:microsoft.com/office/officeart/2005/8/layout/orgChart1"/>
    <dgm:cxn modelId="{C39487D8-11FB-CA4C-861B-BB6EA6C45E80}" type="presOf" srcId="{B1DEF396-60C9-9B4F-A272-8B665609F9A1}" destId="{A4119EEC-AACC-1442-99AA-774F9D1AB414}" srcOrd="0" destOrd="0" presId="urn:microsoft.com/office/officeart/2005/8/layout/orgChart1"/>
    <dgm:cxn modelId="{206AF8F5-C44D-984E-BE4F-071894EEF64A}" type="presOf" srcId="{0207E38D-DA21-124F-8023-ACE96AF4ECF4}" destId="{8086CE1A-4DB9-E744-88C8-9F9F2CCBFE49}" srcOrd="1" destOrd="0" presId="urn:microsoft.com/office/officeart/2005/8/layout/orgChart1"/>
    <dgm:cxn modelId="{CC4906C4-219E-7E49-9D75-ABDC2EAD2FEF}" type="presParOf" srcId="{A4119EEC-AACC-1442-99AA-774F9D1AB414}" destId="{1258831F-2977-5A48-9A82-6AAF50D3B5C5}" srcOrd="0" destOrd="0" presId="urn:microsoft.com/office/officeart/2005/8/layout/orgChart1"/>
    <dgm:cxn modelId="{32AB7352-B2D7-4243-ACE2-FAD8433644E0}" type="presParOf" srcId="{1258831F-2977-5A48-9A82-6AAF50D3B5C5}" destId="{19150F2B-02B9-1D44-A5B0-74239E9B89A9}" srcOrd="0" destOrd="0" presId="urn:microsoft.com/office/officeart/2005/8/layout/orgChart1"/>
    <dgm:cxn modelId="{CE582AC4-9AC9-EF40-90A5-7EDC5D524FB9}" type="presParOf" srcId="{19150F2B-02B9-1D44-A5B0-74239E9B89A9}" destId="{AAA76CDB-5143-E24C-B8AF-C99F5D1D3E0A}" srcOrd="0" destOrd="0" presId="urn:microsoft.com/office/officeart/2005/8/layout/orgChart1"/>
    <dgm:cxn modelId="{AEB81A23-4179-B44B-A19F-F87D0FF8435C}" type="presParOf" srcId="{19150F2B-02B9-1D44-A5B0-74239E9B89A9}" destId="{8086CE1A-4DB9-E744-88C8-9F9F2CCBFE49}" srcOrd="1" destOrd="0" presId="urn:microsoft.com/office/officeart/2005/8/layout/orgChart1"/>
    <dgm:cxn modelId="{0860BEF0-B2D2-8042-88F6-737DE24E6376}" type="presParOf" srcId="{1258831F-2977-5A48-9A82-6AAF50D3B5C5}" destId="{50840F54-D9F7-6F43-942C-BE98A51FC5AF}" srcOrd="1" destOrd="0" presId="urn:microsoft.com/office/officeart/2005/8/layout/orgChart1"/>
    <dgm:cxn modelId="{248BA76C-2783-004C-8E9E-393E4D98E82C}" type="presParOf" srcId="{50840F54-D9F7-6F43-942C-BE98A51FC5AF}" destId="{EE765F94-B241-8448-BA2E-1FFCB1BEAB40}" srcOrd="0" destOrd="0" presId="urn:microsoft.com/office/officeart/2005/8/layout/orgChart1"/>
    <dgm:cxn modelId="{47BD6334-3AC6-1046-8853-CC5472D5288F}" type="presParOf" srcId="{50840F54-D9F7-6F43-942C-BE98A51FC5AF}" destId="{F0808106-F667-AE4C-91B2-F2DBE02DD65C}" srcOrd="1" destOrd="0" presId="urn:microsoft.com/office/officeart/2005/8/layout/orgChart1"/>
    <dgm:cxn modelId="{F71B9B79-F7EA-5341-A735-09014371FD00}" type="presParOf" srcId="{F0808106-F667-AE4C-91B2-F2DBE02DD65C}" destId="{1A5AAC9E-4787-7D41-9CA8-8E9FC2D9F01F}" srcOrd="0" destOrd="0" presId="urn:microsoft.com/office/officeart/2005/8/layout/orgChart1"/>
    <dgm:cxn modelId="{60241922-BC10-4D4B-8C8A-B0627E04BB8E}" type="presParOf" srcId="{1A5AAC9E-4787-7D41-9CA8-8E9FC2D9F01F}" destId="{E9681E68-617F-BC40-93A9-7086AAFE3926}" srcOrd="0" destOrd="0" presId="urn:microsoft.com/office/officeart/2005/8/layout/orgChart1"/>
    <dgm:cxn modelId="{18A05F18-5F3A-CC40-B883-AC8E96A4AE02}" type="presParOf" srcId="{1A5AAC9E-4787-7D41-9CA8-8E9FC2D9F01F}" destId="{B9EA2625-B835-C848-88F7-5105FDF05DA1}" srcOrd="1" destOrd="0" presId="urn:microsoft.com/office/officeart/2005/8/layout/orgChart1"/>
    <dgm:cxn modelId="{EAC4F904-FE30-FE46-B16F-3A5CC502D4BA}" type="presParOf" srcId="{F0808106-F667-AE4C-91B2-F2DBE02DD65C}" destId="{895DD27F-4AF4-4748-AD1F-3BBCACD46B94}" srcOrd="1" destOrd="0" presId="urn:microsoft.com/office/officeart/2005/8/layout/orgChart1"/>
    <dgm:cxn modelId="{F824DDC3-2C32-724F-81F2-5C216D2D0B9B}" type="presParOf" srcId="{F0808106-F667-AE4C-91B2-F2DBE02DD65C}" destId="{6977BABA-B530-8B4A-AA36-FE63B400C933}" srcOrd="2" destOrd="0" presId="urn:microsoft.com/office/officeart/2005/8/layout/orgChart1"/>
    <dgm:cxn modelId="{1E7ACF99-7CB1-0B44-B124-CF35DA604FFA}" type="presParOf" srcId="{50840F54-D9F7-6F43-942C-BE98A51FC5AF}" destId="{93737C29-6DD8-D346-9F66-262243ABEC1B}" srcOrd="2" destOrd="0" presId="urn:microsoft.com/office/officeart/2005/8/layout/orgChart1"/>
    <dgm:cxn modelId="{DBC6EF5D-9A25-804F-BF02-925D2F592E82}" type="presParOf" srcId="{50840F54-D9F7-6F43-942C-BE98A51FC5AF}" destId="{1A77363A-3620-4445-BAB0-5F98AC6183DF}" srcOrd="3" destOrd="0" presId="urn:microsoft.com/office/officeart/2005/8/layout/orgChart1"/>
    <dgm:cxn modelId="{66D54A7B-8D20-C249-9692-3C36C82A744C}" type="presParOf" srcId="{1A77363A-3620-4445-BAB0-5F98AC6183DF}" destId="{10DCA854-82E5-0C4A-9903-5D4D60FAB474}" srcOrd="0" destOrd="0" presId="urn:microsoft.com/office/officeart/2005/8/layout/orgChart1"/>
    <dgm:cxn modelId="{D02AC66A-2CF5-8943-BB1A-79E11A69741F}" type="presParOf" srcId="{10DCA854-82E5-0C4A-9903-5D4D60FAB474}" destId="{A234984A-FC88-4842-A23D-2BC5C535A9CD}" srcOrd="0" destOrd="0" presId="urn:microsoft.com/office/officeart/2005/8/layout/orgChart1"/>
    <dgm:cxn modelId="{61DA2A7B-A036-3F4E-9A96-825A8CC1499F}" type="presParOf" srcId="{10DCA854-82E5-0C4A-9903-5D4D60FAB474}" destId="{A4FAA8B2-516E-1F4A-95BC-1188A324C9CD}" srcOrd="1" destOrd="0" presId="urn:microsoft.com/office/officeart/2005/8/layout/orgChart1"/>
    <dgm:cxn modelId="{476880FB-8555-F843-BD8B-A66BC1807CFD}" type="presParOf" srcId="{1A77363A-3620-4445-BAB0-5F98AC6183DF}" destId="{1452EC44-6731-FA4D-8F7C-4CEE03E1EF80}" srcOrd="1" destOrd="0" presId="urn:microsoft.com/office/officeart/2005/8/layout/orgChart1"/>
    <dgm:cxn modelId="{6A0B3BF2-3907-B647-A9F3-8D0130AB908F}" type="presParOf" srcId="{1A77363A-3620-4445-BAB0-5F98AC6183DF}" destId="{5245059B-D017-C041-A628-4BC9E3D03D7A}" srcOrd="2" destOrd="0" presId="urn:microsoft.com/office/officeart/2005/8/layout/orgChart1"/>
    <dgm:cxn modelId="{35EBD43F-8748-A04D-9DBD-0C1BF72D5656}" type="presParOf" srcId="{1258831F-2977-5A48-9A82-6AAF50D3B5C5}" destId="{45D32299-4D8E-6A45-94FB-90A67773C93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EB5118-422D-244C-9DA6-C6BD4E7FC57E}"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n-US"/>
        </a:p>
      </dgm:t>
    </dgm:pt>
    <dgm:pt modelId="{54DA347B-3C5F-604D-886B-E65FB551AAB4}">
      <dgm:prSet phldrT="[Text]"/>
      <dgm:spPr/>
      <dgm:t>
        <a:bodyPr/>
        <a:lstStyle/>
        <a:p>
          <a:r>
            <a:rPr lang="en-US" dirty="0" err="1"/>
            <a:t>Graeco</a:t>
          </a:r>
          <a:r>
            <a:rPr lang="en-US" dirty="0"/>
            <a:t> Roman Tradition</a:t>
          </a:r>
        </a:p>
      </dgm:t>
    </dgm:pt>
    <dgm:pt modelId="{02D07D97-DA42-DE41-8194-9957775DF04E}" type="parTrans" cxnId="{D473F140-983D-0B4E-8304-2E87E968FFA0}">
      <dgm:prSet/>
      <dgm:spPr/>
      <dgm:t>
        <a:bodyPr/>
        <a:lstStyle/>
        <a:p>
          <a:endParaRPr lang="en-US"/>
        </a:p>
      </dgm:t>
    </dgm:pt>
    <dgm:pt modelId="{2CE6F929-A4E0-6846-B6CA-B5EA8A6C01B0}" type="sibTrans" cxnId="{D473F140-983D-0B4E-8304-2E87E968FFA0}">
      <dgm:prSet/>
      <dgm:spPr/>
      <dgm:t>
        <a:bodyPr/>
        <a:lstStyle/>
        <a:p>
          <a:endParaRPr lang="en-US"/>
        </a:p>
      </dgm:t>
    </dgm:pt>
    <dgm:pt modelId="{414EE9D0-7E21-2D40-86ED-8068CAF6BB69}">
      <dgm:prSet phldrT="[Text]"/>
      <dgm:spPr/>
      <dgm:t>
        <a:bodyPr/>
        <a:lstStyle/>
        <a:p>
          <a:r>
            <a:rPr lang="en-US" dirty="0"/>
            <a:t>Medieval Church tradition</a:t>
          </a:r>
        </a:p>
      </dgm:t>
    </dgm:pt>
    <dgm:pt modelId="{3041EE51-06E0-6943-88E5-3334992E2EBD}" type="parTrans" cxnId="{0BE40625-1A45-FB42-BFF4-D9DA64D5819B}">
      <dgm:prSet/>
      <dgm:spPr/>
      <dgm:t>
        <a:bodyPr/>
        <a:lstStyle/>
        <a:p>
          <a:endParaRPr lang="en-US"/>
        </a:p>
      </dgm:t>
    </dgm:pt>
    <dgm:pt modelId="{ADED379A-FE1C-ED48-A367-201B6B892E50}" type="sibTrans" cxnId="{0BE40625-1A45-FB42-BFF4-D9DA64D5819B}">
      <dgm:prSet/>
      <dgm:spPr/>
      <dgm:t>
        <a:bodyPr/>
        <a:lstStyle/>
        <a:p>
          <a:endParaRPr lang="en-US"/>
        </a:p>
      </dgm:t>
    </dgm:pt>
    <dgm:pt modelId="{B26A6517-BE62-D14E-9419-1F2EC09DB1E0}">
      <dgm:prSet phldrT="[Text]"/>
      <dgm:spPr/>
      <dgm:t>
        <a:bodyPr/>
        <a:lstStyle/>
        <a:p>
          <a:r>
            <a:rPr lang="en-US" dirty="0"/>
            <a:t>Early Renaissance tradition</a:t>
          </a:r>
        </a:p>
      </dgm:t>
    </dgm:pt>
    <dgm:pt modelId="{0E65A6CA-E514-5642-93D2-7F14657E43A2}" type="parTrans" cxnId="{FC17A971-2CEA-1E48-B117-3D8D6E591BB4}">
      <dgm:prSet/>
      <dgm:spPr/>
      <dgm:t>
        <a:bodyPr/>
        <a:lstStyle/>
        <a:p>
          <a:endParaRPr lang="en-US"/>
        </a:p>
      </dgm:t>
    </dgm:pt>
    <dgm:pt modelId="{83A76A29-9930-FA4F-B514-EA463ECFFFF3}" type="sibTrans" cxnId="{FC17A971-2CEA-1E48-B117-3D8D6E591BB4}">
      <dgm:prSet/>
      <dgm:spPr/>
      <dgm:t>
        <a:bodyPr/>
        <a:lstStyle/>
        <a:p>
          <a:endParaRPr lang="en-US"/>
        </a:p>
      </dgm:t>
    </dgm:pt>
    <dgm:pt modelId="{2D94AABE-3D6A-5742-B10C-44D6E65D7E12}">
      <dgm:prSet phldrT="[Text]"/>
      <dgm:spPr/>
      <dgm:t>
        <a:bodyPr/>
        <a:lstStyle/>
        <a:p>
          <a:r>
            <a:rPr lang="en-US" dirty="0"/>
            <a:t>Enlightenment Progressive tradition</a:t>
          </a:r>
        </a:p>
      </dgm:t>
    </dgm:pt>
    <dgm:pt modelId="{239086A5-A259-E948-BD22-FBB917BD4C49}" type="parTrans" cxnId="{ADD65CA0-7E57-4144-A700-AAB90C83EE6E}">
      <dgm:prSet/>
      <dgm:spPr/>
      <dgm:t>
        <a:bodyPr/>
        <a:lstStyle/>
        <a:p>
          <a:endParaRPr lang="en-US"/>
        </a:p>
      </dgm:t>
    </dgm:pt>
    <dgm:pt modelId="{30311D41-FE89-7E4F-972C-017054625D61}" type="sibTrans" cxnId="{ADD65CA0-7E57-4144-A700-AAB90C83EE6E}">
      <dgm:prSet/>
      <dgm:spPr/>
      <dgm:t>
        <a:bodyPr/>
        <a:lstStyle/>
        <a:p>
          <a:endParaRPr lang="en-US"/>
        </a:p>
      </dgm:t>
    </dgm:pt>
    <dgm:pt modelId="{16243949-8DF8-F34F-B711-F06E076FAD35}">
      <dgm:prSet phldrT="[Text]"/>
      <dgm:spPr/>
      <dgm:t>
        <a:bodyPr/>
        <a:lstStyle/>
        <a:p>
          <a:r>
            <a:rPr lang="en-US" dirty="0"/>
            <a:t>Romanticism, Historicism and Nationalism</a:t>
          </a:r>
        </a:p>
      </dgm:t>
    </dgm:pt>
    <dgm:pt modelId="{551E5A83-B89F-4A4E-BE39-3694C704D151}" type="parTrans" cxnId="{42F6196A-D264-3F40-8BD0-6D8A04D31A37}">
      <dgm:prSet/>
      <dgm:spPr/>
      <dgm:t>
        <a:bodyPr/>
        <a:lstStyle/>
        <a:p>
          <a:endParaRPr lang="en-US"/>
        </a:p>
      </dgm:t>
    </dgm:pt>
    <dgm:pt modelId="{D860D04F-E8BB-8B4E-9D4A-8ADE4A2EC4A0}" type="sibTrans" cxnId="{42F6196A-D264-3F40-8BD0-6D8A04D31A37}">
      <dgm:prSet/>
      <dgm:spPr/>
      <dgm:t>
        <a:bodyPr/>
        <a:lstStyle/>
        <a:p>
          <a:endParaRPr lang="en-US"/>
        </a:p>
      </dgm:t>
    </dgm:pt>
    <dgm:pt modelId="{1E627327-C43C-E644-BF49-21B7A481B873}">
      <dgm:prSet/>
      <dgm:spPr/>
      <dgm:t>
        <a:bodyPr/>
        <a:lstStyle/>
        <a:p>
          <a:r>
            <a:rPr lang="en-US" dirty="0"/>
            <a:t>Positivism</a:t>
          </a:r>
        </a:p>
      </dgm:t>
    </dgm:pt>
    <dgm:pt modelId="{A0DD1264-B3D3-BD4A-9113-FA4E390DF48C}" type="parTrans" cxnId="{DDDEF8CD-9E6B-F04C-AFEA-F012F919BA1D}">
      <dgm:prSet/>
      <dgm:spPr/>
      <dgm:t>
        <a:bodyPr/>
        <a:lstStyle/>
        <a:p>
          <a:endParaRPr lang="en-US"/>
        </a:p>
      </dgm:t>
    </dgm:pt>
    <dgm:pt modelId="{2AD2423B-908B-7C41-AE30-2237B541DA37}" type="sibTrans" cxnId="{DDDEF8CD-9E6B-F04C-AFEA-F012F919BA1D}">
      <dgm:prSet/>
      <dgm:spPr/>
      <dgm:t>
        <a:bodyPr/>
        <a:lstStyle/>
        <a:p>
          <a:endParaRPr lang="en-US"/>
        </a:p>
      </dgm:t>
    </dgm:pt>
    <dgm:pt modelId="{201FB824-AB9A-E842-B7EF-A91980ADC0AA}">
      <dgm:prSet/>
      <dgm:spPr/>
      <dgm:t>
        <a:bodyPr/>
        <a:lstStyle/>
        <a:p>
          <a:r>
            <a:rPr lang="en-US" dirty="0"/>
            <a:t>Marxist</a:t>
          </a:r>
        </a:p>
      </dgm:t>
    </dgm:pt>
    <dgm:pt modelId="{17ACA5D4-48FB-CC48-9E74-526E7B6B7C12}" type="parTrans" cxnId="{64ADF7AD-D070-4F47-ACD3-559A73179E3C}">
      <dgm:prSet/>
      <dgm:spPr/>
      <dgm:t>
        <a:bodyPr/>
        <a:lstStyle/>
        <a:p>
          <a:endParaRPr lang="en-US"/>
        </a:p>
      </dgm:t>
    </dgm:pt>
    <dgm:pt modelId="{C4A59AEC-70A6-824A-A1A5-B521C8F9C18A}" type="sibTrans" cxnId="{64ADF7AD-D070-4F47-ACD3-559A73179E3C}">
      <dgm:prSet/>
      <dgm:spPr/>
      <dgm:t>
        <a:bodyPr/>
        <a:lstStyle/>
        <a:p>
          <a:endParaRPr lang="en-US"/>
        </a:p>
      </dgm:t>
    </dgm:pt>
    <dgm:pt modelId="{242A1EFB-FE94-0344-8319-E8E1900D87F7}">
      <dgm:prSet/>
      <dgm:spPr/>
      <dgm:t>
        <a:bodyPr/>
        <a:lstStyle/>
        <a:p>
          <a:r>
            <a:rPr lang="en-US" dirty="0"/>
            <a:t>Annales</a:t>
          </a:r>
        </a:p>
      </dgm:t>
    </dgm:pt>
    <dgm:pt modelId="{C4471ED4-6B68-CB4A-9457-A17A6E73E484}" type="parTrans" cxnId="{E1FE7376-D8F5-EE4C-94F2-527F66538383}">
      <dgm:prSet/>
      <dgm:spPr/>
      <dgm:t>
        <a:bodyPr/>
        <a:lstStyle/>
        <a:p>
          <a:endParaRPr lang="en-US"/>
        </a:p>
      </dgm:t>
    </dgm:pt>
    <dgm:pt modelId="{A39DB68B-F626-EF44-8186-B8BADFAC3490}" type="sibTrans" cxnId="{E1FE7376-D8F5-EE4C-94F2-527F66538383}">
      <dgm:prSet/>
      <dgm:spPr/>
      <dgm:t>
        <a:bodyPr/>
        <a:lstStyle/>
        <a:p>
          <a:endParaRPr lang="en-US"/>
        </a:p>
      </dgm:t>
    </dgm:pt>
    <dgm:pt modelId="{0B8C9328-B440-C74E-B910-510C49AC40EF}">
      <dgm:prSet/>
      <dgm:spPr/>
      <dgm:t>
        <a:bodyPr/>
        <a:lstStyle/>
        <a:p>
          <a:r>
            <a:rPr lang="en-US" dirty="0"/>
            <a:t>Neo Marxist</a:t>
          </a:r>
        </a:p>
      </dgm:t>
    </dgm:pt>
    <dgm:pt modelId="{09EF18F6-E00E-B746-8B5B-9DC224103C51}" type="parTrans" cxnId="{EDD91D5A-B40B-254A-9A4C-9CA1BFCEB0CC}">
      <dgm:prSet/>
      <dgm:spPr/>
      <dgm:t>
        <a:bodyPr/>
        <a:lstStyle/>
        <a:p>
          <a:endParaRPr lang="en-US"/>
        </a:p>
      </dgm:t>
    </dgm:pt>
    <dgm:pt modelId="{33D6D51A-B64C-0940-884D-215142E91EA5}" type="sibTrans" cxnId="{EDD91D5A-B40B-254A-9A4C-9CA1BFCEB0CC}">
      <dgm:prSet/>
      <dgm:spPr/>
      <dgm:t>
        <a:bodyPr/>
        <a:lstStyle/>
        <a:p>
          <a:endParaRPr lang="en-US"/>
        </a:p>
      </dgm:t>
    </dgm:pt>
    <dgm:pt modelId="{07FAFE2C-7FFE-E94D-8275-AC3D9E1E36E9}">
      <dgm:prSet/>
      <dgm:spPr/>
      <dgm:t>
        <a:bodyPr/>
        <a:lstStyle/>
        <a:p>
          <a:r>
            <a:rPr lang="en-US" dirty="0"/>
            <a:t>Post Modernist</a:t>
          </a:r>
        </a:p>
      </dgm:t>
    </dgm:pt>
    <dgm:pt modelId="{BCAFFBE2-3C22-FA40-8726-6EE52796FC72}" type="parTrans" cxnId="{E219659A-A004-A245-8D39-1D4413EA8FE4}">
      <dgm:prSet/>
      <dgm:spPr/>
      <dgm:t>
        <a:bodyPr/>
        <a:lstStyle/>
        <a:p>
          <a:endParaRPr lang="en-US"/>
        </a:p>
      </dgm:t>
    </dgm:pt>
    <dgm:pt modelId="{A5BCF975-02B0-6C42-8FB7-4CCB7D1D5AF2}" type="sibTrans" cxnId="{E219659A-A004-A245-8D39-1D4413EA8FE4}">
      <dgm:prSet/>
      <dgm:spPr/>
      <dgm:t>
        <a:bodyPr/>
        <a:lstStyle/>
        <a:p>
          <a:endParaRPr lang="en-US"/>
        </a:p>
      </dgm:t>
    </dgm:pt>
    <dgm:pt modelId="{47A2231D-A3E9-3146-83E3-8E44522732A9}">
      <dgm:prSet/>
      <dgm:spPr/>
      <dgm:t>
        <a:bodyPr/>
        <a:lstStyle/>
        <a:p>
          <a:r>
            <a:rPr lang="en-US" dirty="0"/>
            <a:t>Post Structuralist</a:t>
          </a:r>
        </a:p>
      </dgm:t>
    </dgm:pt>
    <dgm:pt modelId="{400BC4A4-B722-D949-96A0-E44CEE9D30C0}" type="parTrans" cxnId="{596546D9-5730-2248-A14D-8B71538B4B66}">
      <dgm:prSet/>
      <dgm:spPr/>
      <dgm:t>
        <a:bodyPr/>
        <a:lstStyle/>
        <a:p>
          <a:endParaRPr lang="en-US"/>
        </a:p>
      </dgm:t>
    </dgm:pt>
    <dgm:pt modelId="{D586C4A7-C732-7345-A0AD-928D1EDA4A06}" type="sibTrans" cxnId="{596546D9-5730-2248-A14D-8B71538B4B66}">
      <dgm:prSet/>
      <dgm:spPr/>
      <dgm:t>
        <a:bodyPr/>
        <a:lstStyle/>
        <a:p>
          <a:endParaRPr lang="en-US"/>
        </a:p>
      </dgm:t>
    </dgm:pt>
    <dgm:pt modelId="{4D230896-02D8-384B-968E-8DB406779F12}" type="pres">
      <dgm:prSet presAssocID="{8CEB5118-422D-244C-9DA6-C6BD4E7FC57E}" presName="diagram" presStyleCnt="0">
        <dgm:presLayoutVars>
          <dgm:dir/>
          <dgm:resizeHandles val="exact"/>
        </dgm:presLayoutVars>
      </dgm:prSet>
      <dgm:spPr/>
    </dgm:pt>
    <dgm:pt modelId="{C55D429F-5740-B340-8FB6-E28BA4FCD674}" type="pres">
      <dgm:prSet presAssocID="{54DA347B-3C5F-604D-886B-E65FB551AAB4}" presName="node" presStyleLbl="node1" presStyleIdx="0" presStyleCnt="11">
        <dgm:presLayoutVars>
          <dgm:bulletEnabled val="1"/>
        </dgm:presLayoutVars>
      </dgm:prSet>
      <dgm:spPr/>
    </dgm:pt>
    <dgm:pt modelId="{A6E1D3DD-E836-F84E-9128-A1203621C8BE}" type="pres">
      <dgm:prSet presAssocID="{2CE6F929-A4E0-6846-B6CA-B5EA8A6C01B0}" presName="sibTrans" presStyleCnt="0"/>
      <dgm:spPr/>
    </dgm:pt>
    <dgm:pt modelId="{C0169B5B-0015-514E-92C8-4DC53FB27619}" type="pres">
      <dgm:prSet presAssocID="{414EE9D0-7E21-2D40-86ED-8068CAF6BB69}" presName="node" presStyleLbl="node1" presStyleIdx="1" presStyleCnt="11">
        <dgm:presLayoutVars>
          <dgm:bulletEnabled val="1"/>
        </dgm:presLayoutVars>
      </dgm:prSet>
      <dgm:spPr/>
    </dgm:pt>
    <dgm:pt modelId="{C9FFB223-EA75-D541-A7B8-76BC23884845}" type="pres">
      <dgm:prSet presAssocID="{ADED379A-FE1C-ED48-A367-201B6B892E50}" presName="sibTrans" presStyleCnt="0"/>
      <dgm:spPr/>
    </dgm:pt>
    <dgm:pt modelId="{C7566750-D71F-6A44-A3D5-8C911D3357CA}" type="pres">
      <dgm:prSet presAssocID="{B26A6517-BE62-D14E-9419-1F2EC09DB1E0}" presName="node" presStyleLbl="node1" presStyleIdx="2" presStyleCnt="11">
        <dgm:presLayoutVars>
          <dgm:bulletEnabled val="1"/>
        </dgm:presLayoutVars>
      </dgm:prSet>
      <dgm:spPr/>
    </dgm:pt>
    <dgm:pt modelId="{60D05041-9D34-414B-B85B-E8C2EDA9D7FD}" type="pres">
      <dgm:prSet presAssocID="{83A76A29-9930-FA4F-B514-EA463ECFFFF3}" presName="sibTrans" presStyleCnt="0"/>
      <dgm:spPr/>
    </dgm:pt>
    <dgm:pt modelId="{A1D4788C-72FB-0D47-903C-FC7E5F164532}" type="pres">
      <dgm:prSet presAssocID="{2D94AABE-3D6A-5742-B10C-44D6E65D7E12}" presName="node" presStyleLbl="node1" presStyleIdx="3" presStyleCnt="11">
        <dgm:presLayoutVars>
          <dgm:bulletEnabled val="1"/>
        </dgm:presLayoutVars>
      </dgm:prSet>
      <dgm:spPr/>
    </dgm:pt>
    <dgm:pt modelId="{BF815627-F89E-0C4F-854B-3628B771BC18}" type="pres">
      <dgm:prSet presAssocID="{30311D41-FE89-7E4F-972C-017054625D61}" presName="sibTrans" presStyleCnt="0"/>
      <dgm:spPr/>
    </dgm:pt>
    <dgm:pt modelId="{DC5C231D-83C7-4B4C-A951-ED4E16720076}" type="pres">
      <dgm:prSet presAssocID="{16243949-8DF8-F34F-B711-F06E076FAD35}" presName="node" presStyleLbl="node1" presStyleIdx="4" presStyleCnt="11">
        <dgm:presLayoutVars>
          <dgm:bulletEnabled val="1"/>
        </dgm:presLayoutVars>
      </dgm:prSet>
      <dgm:spPr/>
    </dgm:pt>
    <dgm:pt modelId="{A84560E8-12FD-0F4F-9AF9-E50027BCDD1C}" type="pres">
      <dgm:prSet presAssocID="{D860D04F-E8BB-8B4E-9D4A-8ADE4A2EC4A0}" presName="sibTrans" presStyleCnt="0"/>
      <dgm:spPr/>
    </dgm:pt>
    <dgm:pt modelId="{032BB95D-EE3B-1C46-9B5E-DBEE99B0E0D1}" type="pres">
      <dgm:prSet presAssocID="{1E627327-C43C-E644-BF49-21B7A481B873}" presName="node" presStyleLbl="node1" presStyleIdx="5" presStyleCnt="11">
        <dgm:presLayoutVars>
          <dgm:bulletEnabled val="1"/>
        </dgm:presLayoutVars>
      </dgm:prSet>
      <dgm:spPr/>
    </dgm:pt>
    <dgm:pt modelId="{EBDD95F3-6EC6-B040-9D44-CFB429AF5F87}" type="pres">
      <dgm:prSet presAssocID="{2AD2423B-908B-7C41-AE30-2237B541DA37}" presName="sibTrans" presStyleCnt="0"/>
      <dgm:spPr/>
    </dgm:pt>
    <dgm:pt modelId="{420DCD59-F416-8740-ADCE-F32558BF55DF}" type="pres">
      <dgm:prSet presAssocID="{201FB824-AB9A-E842-B7EF-A91980ADC0AA}" presName="node" presStyleLbl="node1" presStyleIdx="6" presStyleCnt="11">
        <dgm:presLayoutVars>
          <dgm:bulletEnabled val="1"/>
        </dgm:presLayoutVars>
      </dgm:prSet>
      <dgm:spPr/>
    </dgm:pt>
    <dgm:pt modelId="{743D1B1C-5E44-F047-B255-49C64D3AE364}" type="pres">
      <dgm:prSet presAssocID="{C4A59AEC-70A6-824A-A1A5-B521C8F9C18A}" presName="sibTrans" presStyleCnt="0"/>
      <dgm:spPr/>
    </dgm:pt>
    <dgm:pt modelId="{D1D41C1F-51DE-414E-8313-5F9D4D65FD5C}" type="pres">
      <dgm:prSet presAssocID="{242A1EFB-FE94-0344-8319-E8E1900D87F7}" presName="node" presStyleLbl="node1" presStyleIdx="7" presStyleCnt="11">
        <dgm:presLayoutVars>
          <dgm:bulletEnabled val="1"/>
        </dgm:presLayoutVars>
      </dgm:prSet>
      <dgm:spPr/>
    </dgm:pt>
    <dgm:pt modelId="{E03A1E01-9A34-3D41-B2FD-7A0A724C962A}" type="pres">
      <dgm:prSet presAssocID="{A39DB68B-F626-EF44-8186-B8BADFAC3490}" presName="sibTrans" presStyleCnt="0"/>
      <dgm:spPr/>
    </dgm:pt>
    <dgm:pt modelId="{134E8CA6-6EF8-5F44-B8B2-9EC963F7A5B0}" type="pres">
      <dgm:prSet presAssocID="{0B8C9328-B440-C74E-B910-510C49AC40EF}" presName="node" presStyleLbl="node1" presStyleIdx="8" presStyleCnt="11">
        <dgm:presLayoutVars>
          <dgm:bulletEnabled val="1"/>
        </dgm:presLayoutVars>
      </dgm:prSet>
      <dgm:spPr/>
    </dgm:pt>
    <dgm:pt modelId="{42C2B1DC-8560-F940-A67A-62D287B2D87D}" type="pres">
      <dgm:prSet presAssocID="{33D6D51A-B64C-0940-884D-215142E91EA5}" presName="sibTrans" presStyleCnt="0"/>
      <dgm:spPr/>
    </dgm:pt>
    <dgm:pt modelId="{8DF1F687-04A5-7140-9360-780C21470325}" type="pres">
      <dgm:prSet presAssocID="{07FAFE2C-7FFE-E94D-8275-AC3D9E1E36E9}" presName="node" presStyleLbl="node1" presStyleIdx="9" presStyleCnt="11">
        <dgm:presLayoutVars>
          <dgm:bulletEnabled val="1"/>
        </dgm:presLayoutVars>
      </dgm:prSet>
      <dgm:spPr/>
    </dgm:pt>
    <dgm:pt modelId="{12E87DED-FF7A-FD44-9BB2-BFD8E0992E78}" type="pres">
      <dgm:prSet presAssocID="{A5BCF975-02B0-6C42-8FB7-4CCB7D1D5AF2}" presName="sibTrans" presStyleCnt="0"/>
      <dgm:spPr/>
    </dgm:pt>
    <dgm:pt modelId="{1B0DE47B-A7CA-A649-8D5D-2CC740CB5045}" type="pres">
      <dgm:prSet presAssocID="{47A2231D-A3E9-3146-83E3-8E44522732A9}" presName="node" presStyleLbl="node1" presStyleIdx="10" presStyleCnt="11">
        <dgm:presLayoutVars>
          <dgm:bulletEnabled val="1"/>
        </dgm:presLayoutVars>
      </dgm:prSet>
      <dgm:spPr/>
    </dgm:pt>
  </dgm:ptLst>
  <dgm:cxnLst>
    <dgm:cxn modelId="{C41F2903-D977-B04C-9D9D-3FAA3F93FB81}" type="presOf" srcId="{54DA347B-3C5F-604D-886B-E65FB551AAB4}" destId="{C55D429F-5740-B340-8FB6-E28BA4FCD674}" srcOrd="0" destOrd="0" presId="urn:microsoft.com/office/officeart/2005/8/layout/default"/>
    <dgm:cxn modelId="{E49F981D-2408-8842-B187-E69DB3F834BE}" type="presOf" srcId="{07FAFE2C-7FFE-E94D-8275-AC3D9E1E36E9}" destId="{8DF1F687-04A5-7140-9360-780C21470325}" srcOrd="0" destOrd="0" presId="urn:microsoft.com/office/officeart/2005/8/layout/default"/>
    <dgm:cxn modelId="{0BE40625-1A45-FB42-BFF4-D9DA64D5819B}" srcId="{8CEB5118-422D-244C-9DA6-C6BD4E7FC57E}" destId="{414EE9D0-7E21-2D40-86ED-8068CAF6BB69}" srcOrd="1" destOrd="0" parTransId="{3041EE51-06E0-6943-88E5-3334992E2EBD}" sibTransId="{ADED379A-FE1C-ED48-A367-201B6B892E50}"/>
    <dgm:cxn modelId="{7752DE33-63EA-3C4E-9763-1D7453441510}" type="presOf" srcId="{8CEB5118-422D-244C-9DA6-C6BD4E7FC57E}" destId="{4D230896-02D8-384B-968E-8DB406779F12}" srcOrd="0" destOrd="0" presId="urn:microsoft.com/office/officeart/2005/8/layout/default"/>
    <dgm:cxn modelId="{D473F140-983D-0B4E-8304-2E87E968FFA0}" srcId="{8CEB5118-422D-244C-9DA6-C6BD4E7FC57E}" destId="{54DA347B-3C5F-604D-886B-E65FB551AAB4}" srcOrd="0" destOrd="0" parTransId="{02D07D97-DA42-DE41-8194-9957775DF04E}" sibTransId="{2CE6F929-A4E0-6846-B6CA-B5EA8A6C01B0}"/>
    <dgm:cxn modelId="{EDD91D5A-B40B-254A-9A4C-9CA1BFCEB0CC}" srcId="{8CEB5118-422D-244C-9DA6-C6BD4E7FC57E}" destId="{0B8C9328-B440-C74E-B910-510C49AC40EF}" srcOrd="8" destOrd="0" parTransId="{09EF18F6-E00E-B746-8B5B-9DC224103C51}" sibTransId="{33D6D51A-B64C-0940-884D-215142E91EA5}"/>
    <dgm:cxn modelId="{B9FC8B65-C8F8-9141-9117-1416EF69ADC6}" type="presOf" srcId="{B26A6517-BE62-D14E-9419-1F2EC09DB1E0}" destId="{C7566750-D71F-6A44-A3D5-8C911D3357CA}" srcOrd="0" destOrd="0" presId="urn:microsoft.com/office/officeart/2005/8/layout/default"/>
    <dgm:cxn modelId="{42F6196A-D264-3F40-8BD0-6D8A04D31A37}" srcId="{8CEB5118-422D-244C-9DA6-C6BD4E7FC57E}" destId="{16243949-8DF8-F34F-B711-F06E076FAD35}" srcOrd="4" destOrd="0" parTransId="{551E5A83-B89F-4A4E-BE39-3694C704D151}" sibTransId="{D860D04F-E8BB-8B4E-9D4A-8ADE4A2EC4A0}"/>
    <dgm:cxn modelId="{FC17A971-2CEA-1E48-B117-3D8D6E591BB4}" srcId="{8CEB5118-422D-244C-9DA6-C6BD4E7FC57E}" destId="{B26A6517-BE62-D14E-9419-1F2EC09DB1E0}" srcOrd="2" destOrd="0" parTransId="{0E65A6CA-E514-5642-93D2-7F14657E43A2}" sibTransId="{83A76A29-9930-FA4F-B514-EA463ECFFFF3}"/>
    <dgm:cxn modelId="{E1FE7376-D8F5-EE4C-94F2-527F66538383}" srcId="{8CEB5118-422D-244C-9DA6-C6BD4E7FC57E}" destId="{242A1EFB-FE94-0344-8319-E8E1900D87F7}" srcOrd="7" destOrd="0" parTransId="{C4471ED4-6B68-CB4A-9457-A17A6E73E484}" sibTransId="{A39DB68B-F626-EF44-8186-B8BADFAC3490}"/>
    <dgm:cxn modelId="{EE88F17C-F5FC-544D-B139-F86FA8F470F4}" type="presOf" srcId="{0B8C9328-B440-C74E-B910-510C49AC40EF}" destId="{134E8CA6-6EF8-5F44-B8B2-9EC963F7A5B0}" srcOrd="0" destOrd="0" presId="urn:microsoft.com/office/officeart/2005/8/layout/default"/>
    <dgm:cxn modelId="{2EB2678A-F837-904A-8779-FAFE1FCB5BA3}" type="presOf" srcId="{47A2231D-A3E9-3146-83E3-8E44522732A9}" destId="{1B0DE47B-A7CA-A649-8D5D-2CC740CB5045}" srcOrd="0" destOrd="0" presId="urn:microsoft.com/office/officeart/2005/8/layout/default"/>
    <dgm:cxn modelId="{98DC9891-5C18-6044-B87F-A0BC00FA8BA2}" type="presOf" srcId="{414EE9D0-7E21-2D40-86ED-8068CAF6BB69}" destId="{C0169B5B-0015-514E-92C8-4DC53FB27619}" srcOrd="0" destOrd="0" presId="urn:microsoft.com/office/officeart/2005/8/layout/default"/>
    <dgm:cxn modelId="{E219659A-A004-A245-8D39-1D4413EA8FE4}" srcId="{8CEB5118-422D-244C-9DA6-C6BD4E7FC57E}" destId="{07FAFE2C-7FFE-E94D-8275-AC3D9E1E36E9}" srcOrd="9" destOrd="0" parTransId="{BCAFFBE2-3C22-FA40-8726-6EE52796FC72}" sibTransId="{A5BCF975-02B0-6C42-8FB7-4CCB7D1D5AF2}"/>
    <dgm:cxn modelId="{B0617E9C-BC68-A043-B285-1D48C08FE235}" type="presOf" srcId="{16243949-8DF8-F34F-B711-F06E076FAD35}" destId="{DC5C231D-83C7-4B4C-A951-ED4E16720076}" srcOrd="0" destOrd="0" presId="urn:microsoft.com/office/officeart/2005/8/layout/default"/>
    <dgm:cxn modelId="{E062C59D-D95B-EE41-BA4A-134EB916B6D4}" type="presOf" srcId="{242A1EFB-FE94-0344-8319-E8E1900D87F7}" destId="{D1D41C1F-51DE-414E-8313-5F9D4D65FD5C}" srcOrd="0" destOrd="0" presId="urn:microsoft.com/office/officeart/2005/8/layout/default"/>
    <dgm:cxn modelId="{ADD65CA0-7E57-4144-A700-AAB90C83EE6E}" srcId="{8CEB5118-422D-244C-9DA6-C6BD4E7FC57E}" destId="{2D94AABE-3D6A-5742-B10C-44D6E65D7E12}" srcOrd="3" destOrd="0" parTransId="{239086A5-A259-E948-BD22-FBB917BD4C49}" sibTransId="{30311D41-FE89-7E4F-972C-017054625D61}"/>
    <dgm:cxn modelId="{64ADF7AD-D070-4F47-ACD3-559A73179E3C}" srcId="{8CEB5118-422D-244C-9DA6-C6BD4E7FC57E}" destId="{201FB824-AB9A-E842-B7EF-A91980ADC0AA}" srcOrd="6" destOrd="0" parTransId="{17ACA5D4-48FB-CC48-9E74-526E7B6B7C12}" sibTransId="{C4A59AEC-70A6-824A-A1A5-B521C8F9C18A}"/>
    <dgm:cxn modelId="{BCB8F1B6-2939-1546-BAC8-F13C745414CF}" type="presOf" srcId="{1E627327-C43C-E644-BF49-21B7A481B873}" destId="{032BB95D-EE3B-1C46-9B5E-DBEE99B0E0D1}" srcOrd="0" destOrd="0" presId="urn:microsoft.com/office/officeart/2005/8/layout/default"/>
    <dgm:cxn modelId="{219904B7-92B9-334A-BE06-AFAAFF2B8817}" type="presOf" srcId="{201FB824-AB9A-E842-B7EF-A91980ADC0AA}" destId="{420DCD59-F416-8740-ADCE-F32558BF55DF}" srcOrd="0" destOrd="0" presId="urn:microsoft.com/office/officeart/2005/8/layout/default"/>
    <dgm:cxn modelId="{DDDEF8CD-9E6B-F04C-AFEA-F012F919BA1D}" srcId="{8CEB5118-422D-244C-9DA6-C6BD4E7FC57E}" destId="{1E627327-C43C-E644-BF49-21B7A481B873}" srcOrd="5" destOrd="0" parTransId="{A0DD1264-B3D3-BD4A-9113-FA4E390DF48C}" sibTransId="{2AD2423B-908B-7C41-AE30-2237B541DA37}"/>
    <dgm:cxn modelId="{596546D9-5730-2248-A14D-8B71538B4B66}" srcId="{8CEB5118-422D-244C-9DA6-C6BD4E7FC57E}" destId="{47A2231D-A3E9-3146-83E3-8E44522732A9}" srcOrd="10" destOrd="0" parTransId="{400BC4A4-B722-D949-96A0-E44CEE9D30C0}" sibTransId="{D586C4A7-C732-7345-A0AD-928D1EDA4A06}"/>
    <dgm:cxn modelId="{553C1AEC-4B9D-BF46-AFA9-0244448EC5AB}" type="presOf" srcId="{2D94AABE-3D6A-5742-B10C-44D6E65D7E12}" destId="{A1D4788C-72FB-0D47-903C-FC7E5F164532}" srcOrd="0" destOrd="0" presId="urn:microsoft.com/office/officeart/2005/8/layout/default"/>
    <dgm:cxn modelId="{8B21F98D-D6FC-AD4F-8B78-013BDA1DA8A2}" type="presParOf" srcId="{4D230896-02D8-384B-968E-8DB406779F12}" destId="{C55D429F-5740-B340-8FB6-E28BA4FCD674}" srcOrd="0" destOrd="0" presId="urn:microsoft.com/office/officeart/2005/8/layout/default"/>
    <dgm:cxn modelId="{8F976D20-4D1A-BD4A-A029-A91D8CDB257A}" type="presParOf" srcId="{4D230896-02D8-384B-968E-8DB406779F12}" destId="{A6E1D3DD-E836-F84E-9128-A1203621C8BE}" srcOrd="1" destOrd="0" presId="urn:microsoft.com/office/officeart/2005/8/layout/default"/>
    <dgm:cxn modelId="{43038796-5733-7F46-B7E8-8C826ACE2823}" type="presParOf" srcId="{4D230896-02D8-384B-968E-8DB406779F12}" destId="{C0169B5B-0015-514E-92C8-4DC53FB27619}" srcOrd="2" destOrd="0" presId="urn:microsoft.com/office/officeart/2005/8/layout/default"/>
    <dgm:cxn modelId="{64E0E45C-DBE0-4441-9875-712AB2305CA6}" type="presParOf" srcId="{4D230896-02D8-384B-968E-8DB406779F12}" destId="{C9FFB223-EA75-D541-A7B8-76BC23884845}" srcOrd="3" destOrd="0" presId="urn:microsoft.com/office/officeart/2005/8/layout/default"/>
    <dgm:cxn modelId="{B76EA524-8C3B-C242-923B-58857129A260}" type="presParOf" srcId="{4D230896-02D8-384B-968E-8DB406779F12}" destId="{C7566750-D71F-6A44-A3D5-8C911D3357CA}" srcOrd="4" destOrd="0" presId="urn:microsoft.com/office/officeart/2005/8/layout/default"/>
    <dgm:cxn modelId="{687ACE79-F831-9948-A14D-A3AFD481622B}" type="presParOf" srcId="{4D230896-02D8-384B-968E-8DB406779F12}" destId="{60D05041-9D34-414B-B85B-E8C2EDA9D7FD}" srcOrd="5" destOrd="0" presId="urn:microsoft.com/office/officeart/2005/8/layout/default"/>
    <dgm:cxn modelId="{7E45C18B-7723-1449-BB98-A15E97007C64}" type="presParOf" srcId="{4D230896-02D8-384B-968E-8DB406779F12}" destId="{A1D4788C-72FB-0D47-903C-FC7E5F164532}" srcOrd="6" destOrd="0" presId="urn:microsoft.com/office/officeart/2005/8/layout/default"/>
    <dgm:cxn modelId="{06ECF552-9803-C545-8EEF-E53152D663DA}" type="presParOf" srcId="{4D230896-02D8-384B-968E-8DB406779F12}" destId="{BF815627-F89E-0C4F-854B-3628B771BC18}" srcOrd="7" destOrd="0" presId="urn:microsoft.com/office/officeart/2005/8/layout/default"/>
    <dgm:cxn modelId="{7F749686-A248-714A-8408-AA7297C50EB9}" type="presParOf" srcId="{4D230896-02D8-384B-968E-8DB406779F12}" destId="{DC5C231D-83C7-4B4C-A951-ED4E16720076}" srcOrd="8" destOrd="0" presId="urn:microsoft.com/office/officeart/2005/8/layout/default"/>
    <dgm:cxn modelId="{F7409541-E821-BA41-9804-F0B5035FDD78}" type="presParOf" srcId="{4D230896-02D8-384B-968E-8DB406779F12}" destId="{A84560E8-12FD-0F4F-9AF9-E50027BCDD1C}" srcOrd="9" destOrd="0" presId="urn:microsoft.com/office/officeart/2005/8/layout/default"/>
    <dgm:cxn modelId="{D282AF68-D903-744A-853D-685B8DCB29C6}" type="presParOf" srcId="{4D230896-02D8-384B-968E-8DB406779F12}" destId="{032BB95D-EE3B-1C46-9B5E-DBEE99B0E0D1}" srcOrd="10" destOrd="0" presId="urn:microsoft.com/office/officeart/2005/8/layout/default"/>
    <dgm:cxn modelId="{434EFF3F-994C-AD4E-B7FD-5CEC99DCF5FB}" type="presParOf" srcId="{4D230896-02D8-384B-968E-8DB406779F12}" destId="{EBDD95F3-6EC6-B040-9D44-CFB429AF5F87}" srcOrd="11" destOrd="0" presId="urn:microsoft.com/office/officeart/2005/8/layout/default"/>
    <dgm:cxn modelId="{E79F7157-2503-7C48-9EA4-142F2F43007A}" type="presParOf" srcId="{4D230896-02D8-384B-968E-8DB406779F12}" destId="{420DCD59-F416-8740-ADCE-F32558BF55DF}" srcOrd="12" destOrd="0" presId="urn:microsoft.com/office/officeart/2005/8/layout/default"/>
    <dgm:cxn modelId="{67E86495-DD98-F049-BFB8-5B80FD204C44}" type="presParOf" srcId="{4D230896-02D8-384B-968E-8DB406779F12}" destId="{743D1B1C-5E44-F047-B255-49C64D3AE364}" srcOrd="13" destOrd="0" presId="urn:microsoft.com/office/officeart/2005/8/layout/default"/>
    <dgm:cxn modelId="{8A6073E7-EBD1-664A-A2D6-67F0652A5D10}" type="presParOf" srcId="{4D230896-02D8-384B-968E-8DB406779F12}" destId="{D1D41C1F-51DE-414E-8313-5F9D4D65FD5C}" srcOrd="14" destOrd="0" presId="urn:microsoft.com/office/officeart/2005/8/layout/default"/>
    <dgm:cxn modelId="{C0B0C2FB-6C1E-B849-8E51-FC5B95DCC54A}" type="presParOf" srcId="{4D230896-02D8-384B-968E-8DB406779F12}" destId="{E03A1E01-9A34-3D41-B2FD-7A0A724C962A}" srcOrd="15" destOrd="0" presId="urn:microsoft.com/office/officeart/2005/8/layout/default"/>
    <dgm:cxn modelId="{7B03A09B-A536-B34E-84C6-571E289B0387}" type="presParOf" srcId="{4D230896-02D8-384B-968E-8DB406779F12}" destId="{134E8CA6-6EF8-5F44-B8B2-9EC963F7A5B0}" srcOrd="16" destOrd="0" presId="urn:microsoft.com/office/officeart/2005/8/layout/default"/>
    <dgm:cxn modelId="{16896062-9029-2F4D-8EFD-FECAC981FEE3}" type="presParOf" srcId="{4D230896-02D8-384B-968E-8DB406779F12}" destId="{42C2B1DC-8560-F940-A67A-62D287B2D87D}" srcOrd="17" destOrd="0" presId="urn:microsoft.com/office/officeart/2005/8/layout/default"/>
    <dgm:cxn modelId="{5E08A62B-5ABE-E647-9CC9-C22B794D084C}" type="presParOf" srcId="{4D230896-02D8-384B-968E-8DB406779F12}" destId="{8DF1F687-04A5-7140-9360-780C21470325}" srcOrd="18" destOrd="0" presId="urn:microsoft.com/office/officeart/2005/8/layout/default"/>
    <dgm:cxn modelId="{D2E93B98-136E-754A-9E7E-F2ACCE9EEF2F}" type="presParOf" srcId="{4D230896-02D8-384B-968E-8DB406779F12}" destId="{12E87DED-FF7A-FD44-9BB2-BFD8E0992E78}" srcOrd="19" destOrd="0" presId="urn:microsoft.com/office/officeart/2005/8/layout/default"/>
    <dgm:cxn modelId="{11ADBC7C-9161-8343-9DF0-E6B2B0B3D890}" type="presParOf" srcId="{4D230896-02D8-384B-968E-8DB406779F12}" destId="{1B0DE47B-A7CA-A649-8D5D-2CC740CB5045}"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C5E7D20-37C7-814E-BB10-04FD5804A9B1}" type="doc">
      <dgm:prSet loTypeId="urn:microsoft.com/office/officeart/2005/8/layout/default" loCatId="" qsTypeId="urn:microsoft.com/office/officeart/2005/8/quickstyle/3d1" qsCatId="3D" csTypeId="urn:microsoft.com/office/officeart/2005/8/colors/accent1_2" csCatId="accent1" phldr="1"/>
      <dgm:spPr/>
      <dgm:t>
        <a:bodyPr/>
        <a:lstStyle/>
        <a:p>
          <a:endParaRPr lang="en-US"/>
        </a:p>
      </dgm:t>
    </dgm:pt>
    <dgm:pt modelId="{6F64D309-E637-A747-80BE-6F67BE52D4EF}">
      <dgm:prSet phldrT="[Text]"/>
      <dgm:spPr/>
      <dgm:t>
        <a:bodyPr/>
        <a:lstStyle/>
        <a:p>
          <a:r>
            <a:rPr lang="en-US" dirty="0"/>
            <a:t>Imperialist</a:t>
          </a:r>
        </a:p>
      </dgm:t>
    </dgm:pt>
    <dgm:pt modelId="{8E63230F-A8B9-EB4A-8457-BCF22C4A17F4}" type="parTrans" cxnId="{865D978B-8A42-D044-85E0-29A843D0C36D}">
      <dgm:prSet/>
      <dgm:spPr/>
      <dgm:t>
        <a:bodyPr/>
        <a:lstStyle/>
        <a:p>
          <a:endParaRPr lang="en-US"/>
        </a:p>
      </dgm:t>
    </dgm:pt>
    <dgm:pt modelId="{E90EC0D8-2DE3-E54D-9C48-22DA4027F1B9}" type="sibTrans" cxnId="{865D978B-8A42-D044-85E0-29A843D0C36D}">
      <dgm:prSet/>
      <dgm:spPr/>
      <dgm:t>
        <a:bodyPr/>
        <a:lstStyle/>
        <a:p>
          <a:endParaRPr lang="en-US"/>
        </a:p>
      </dgm:t>
    </dgm:pt>
    <dgm:pt modelId="{FC9E10ED-7CAC-8A4E-B55B-3BE674366B27}">
      <dgm:prSet phldrT="[Text]"/>
      <dgm:spPr/>
      <dgm:t>
        <a:bodyPr/>
        <a:lstStyle/>
        <a:p>
          <a:r>
            <a:rPr lang="en-US" dirty="0"/>
            <a:t>Nationalist</a:t>
          </a:r>
        </a:p>
      </dgm:t>
    </dgm:pt>
    <dgm:pt modelId="{4FB25DF0-E4B9-F74C-83D2-06F846FEC8FB}" type="parTrans" cxnId="{D57063DD-571F-C546-BAAE-A10D06636647}">
      <dgm:prSet/>
      <dgm:spPr/>
      <dgm:t>
        <a:bodyPr/>
        <a:lstStyle/>
        <a:p>
          <a:endParaRPr lang="en-US"/>
        </a:p>
      </dgm:t>
    </dgm:pt>
    <dgm:pt modelId="{6A817D1B-A293-954A-A5C4-649CC4381E85}" type="sibTrans" cxnId="{D57063DD-571F-C546-BAAE-A10D06636647}">
      <dgm:prSet/>
      <dgm:spPr/>
      <dgm:t>
        <a:bodyPr/>
        <a:lstStyle/>
        <a:p>
          <a:endParaRPr lang="en-US"/>
        </a:p>
      </dgm:t>
    </dgm:pt>
    <dgm:pt modelId="{7D8F9D94-A41D-F341-A792-502A67F9FC8B}">
      <dgm:prSet phldrT="[Text]"/>
      <dgm:spPr/>
      <dgm:t>
        <a:bodyPr/>
        <a:lstStyle/>
        <a:p>
          <a:r>
            <a:rPr lang="en-US" dirty="0"/>
            <a:t>Marxist</a:t>
          </a:r>
        </a:p>
      </dgm:t>
    </dgm:pt>
    <dgm:pt modelId="{AC12E244-94B4-2A40-A4A5-8D72AF967212}" type="parTrans" cxnId="{57CD68D0-FEE3-1646-87F2-039885E14CAA}">
      <dgm:prSet/>
      <dgm:spPr/>
      <dgm:t>
        <a:bodyPr/>
        <a:lstStyle/>
        <a:p>
          <a:endParaRPr lang="en-US"/>
        </a:p>
      </dgm:t>
    </dgm:pt>
    <dgm:pt modelId="{4E16422E-DFFA-B147-9A91-4C47473D45DD}" type="sibTrans" cxnId="{57CD68D0-FEE3-1646-87F2-039885E14CAA}">
      <dgm:prSet/>
      <dgm:spPr/>
      <dgm:t>
        <a:bodyPr/>
        <a:lstStyle/>
        <a:p>
          <a:endParaRPr lang="en-US"/>
        </a:p>
      </dgm:t>
    </dgm:pt>
    <dgm:pt modelId="{1BA0F1FF-76FF-2D43-8B28-AEBC748AF25C}">
      <dgm:prSet phldrT="[Text]"/>
      <dgm:spPr/>
      <dgm:t>
        <a:bodyPr/>
        <a:lstStyle/>
        <a:p>
          <a:r>
            <a:rPr lang="en-US" dirty="0"/>
            <a:t>Cambridge</a:t>
          </a:r>
        </a:p>
      </dgm:t>
    </dgm:pt>
    <dgm:pt modelId="{A0D093AD-7394-A748-87B0-18B879CA3BC4}" type="parTrans" cxnId="{5F6C7256-9E7C-4B4F-B795-9953AA5AA750}">
      <dgm:prSet/>
      <dgm:spPr/>
      <dgm:t>
        <a:bodyPr/>
        <a:lstStyle/>
        <a:p>
          <a:endParaRPr lang="en-US"/>
        </a:p>
      </dgm:t>
    </dgm:pt>
    <dgm:pt modelId="{ED595F8F-178A-5D41-9065-F4D0A9AE4333}" type="sibTrans" cxnId="{5F6C7256-9E7C-4B4F-B795-9953AA5AA750}">
      <dgm:prSet/>
      <dgm:spPr/>
      <dgm:t>
        <a:bodyPr/>
        <a:lstStyle/>
        <a:p>
          <a:endParaRPr lang="en-US"/>
        </a:p>
      </dgm:t>
    </dgm:pt>
    <dgm:pt modelId="{3445940E-5E60-F045-A6EF-645819A639FF}">
      <dgm:prSet phldrT="[Text]"/>
      <dgm:spPr/>
      <dgm:t>
        <a:bodyPr/>
        <a:lstStyle/>
        <a:p>
          <a:r>
            <a:rPr lang="en-US"/>
            <a:t>Subaltern</a:t>
          </a:r>
        </a:p>
      </dgm:t>
    </dgm:pt>
    <dgm:pt modelId="{BC765AE8-598F-3F46-84CB-680565217469}" type="parTrans" cxnId="{5DC334F5-81FD-FE44-A876-4483259A0654}">
      <dgm:prSet/>
      <dgm:spPr/>
      <dgm:t>
        <a:bodyPr/>
        <a:lstStyle/>
        <a:p>
          <a:endParaRPr lang="en-US"/>
        </a:p>
      </dgm:t>
    </dgm:pt>
    <dgm:pt modelId="{7CEB64A1-13F1-AA44-9BB2-45D5F1C6E839}" type="sibTrans" cxnId="{5DC334F5-81FD-FE44-A876-4483259A0654}">
      <dgm:prSet/>
      <dgm:spPr/>
      <dgm:t>
        <a:bodyPr/>
        <a:lstStyle/>
        <a:p>
          <a:endParaRPr lang="en-US"/>
        </a:p>
      </dgm:t>
    </dgm:pt>
    <dgm:pt modelId="{E88EDE01-93FB-2F49-B00B-DCCA40F8CDF6}">
      <dgm:prSet/>
      <dgm:spPr/>
      <dgm:t>
        <a:bodyPr/>
        <a:lstStyle/>
        <a:p>
          <a:r>
            <a:rPr lang="en-US" dirty="0"/>
            <a:t>Post colonial</a:t>
          </a:r>
        </a:p>
      </dgm:t>
    </dgm:pt>
    <dgm:pt modelId="{1D0D024F-4AC1-2246-99FA-12C7326B2243}" type="parTrans" cxnId="{AC48920F-87E2-7A45-985D-13D9D7615D6B}">
      <dgm:prSet/>
      <dgm:spPr/>
      <dgm:t>
        <a:bodyPr/>
        <a:lstStyle/>
        <a:p>
          <a:endParaRPr lang="en-US"/>
        </a:p>
      </dgm:t>
    </dgm:pt>
    <dgm:pt modelId="{B5C09A17-3D9B-964D-B78C-84EE6722A752}" type="sibTrans" cxnId="{AC48920F-87E2-7A45-985D-13D9D7615D6B}">
      <dgm:prSet/>
      <dgm:spPr/>
      <dgm:t>
        <a:bodyPr/>
        <a:lstStyle/>
        <a:p>
          <a:endParaRPr lang="en-US"/>
        </a:p>
      </dgm:t>
    </dgm:pt>
    <dgm:pt modelId="{BD52B715-0356-7E42-BFAC-DA4D1DED251A}">
      <dgm:prSet/>
      <dgm:spPr/>
      <dgm:t>
        <a:bodyPr/>
        <a:lstStyle/>
        <a:p>
          <a:r>
            <a:rPr lang="en-US" dirty="0"/>
            <a:t>Post Modernist</a:t>
          </a:r>
        </a:p>
      </dgm:t>
    </dgm:pt>
    <dgm:pt modelId="{777BB5EE-6D9C-FB46-9394-6A974B04113D}" type="parTrans" cxnId="{9F6D2FBB-1024-CA49-A920-0B28B6386C7E}">
      <dgm:prSet/>
      <dgm:spPr/>
      <dgm:t>
        <a:bodyPr/>
        <a:lstStyle/>
        <a:p>
          <a:endParaRPr lang="en-US"/>
        </a:p>
      </dgm:t>
    </dgm:pt>
    <dgm:pt modelId="{9A70C26F-6FDB-944E-AF25-967464D0C464}" type="sibTrans" cxnId="{9F6D2FBB-1024-CA49-A920-0B28B6386C7E}">
      <dgm:prSet/>
      <dgm:spPr/>
      <dgm:t>
        <a:bodyPr/>
        <a:lstStyle/>
        <a:p>
          <a:endParaRPr lang="en-US"/>
        </a:p>
      </dgm:t>
    </dgm:pt>
    <dgm:pt modelId="{8B14CBCA-038C-EE4B-95FC-8DAB049EC132}" type="pres">
      <dgm:prSet presAssocID="{8C5E7D20-37C7-814E-BB10-04FD5804A9B1}" presName="diagram" presStyleCnt="0">
        <dgm:presLayoutVars>
          <dgm:dir/>
          <dgm:resizeHandles val="exact"/>
        </dgm:presLayoutVars>
      </dgm:prSet>
      <dgm:spPr/>
    </dgm:pt>
    <dgm:pt modelId="{1F55445F-1B07-664C-B4E4-F53DE4217451}" type="pres">
      <dgm:prSet presAssocID="{6F64D309-E637-A747-80BE-6F67BE52D4EF}" presName="node" presStyleLbl="node1" presStyleIdx="0" presStyleCnt="7">
        <dgm:presLayoutVars>
          <dgm:bulletEnabled val="1"/>
        </dgm:presLayoutVars>
      </dgm:prSet>
      <dgm:spPr/>
    </dgm:pt>
    <dgm:pt modelId="{11E313CA-D965-A54E-83B8-E75A821AE76E}" type="pres">
      <dgm:prSet presAssocID="{E90EC0D8-2DE3-E54D-9C48-22DA4027F1B9}" presName="sibTrans" presStyleCnt="0"/>
      <dgm:spPr/>
    </dgm:pt>
    <dgm:pt modelId="{6615B81F-7F45-184D-97B6-653D77AE23F6}" type="pres">
      <dgm:prSet presAssocID="{FC9E10ED-7CAC-8A4E-B55B-3BE674366B27}" presName="node" presStyleLbl="node1" presStyleIdx="1" presStyleCnt="7">
        <dgm:presLayoutVars>
          <dgm:bulletEnabled val="1"/>
        </dgm:presLayoutVars>
      </dgm:prSet>
      <dgm:spPr/>
    </dgm:pt>
    <dgm:pt modelId="{CA87DC2E-06B9-784A-B740-DD5B9A47CE0C}" type="pres">
      <dgm:prSet presAssocID="{6A817D1B-A293-954A-A5C4-649CC4381E85}" presName="sibTrans" presStyleCnt="0"/>
      <dgm:spPr/>
    </dgm:pt>
    <dgm:pt modelId="{352D00D3-3703-3342-A2DF-619414BCF626}" type="pres">
      <dgm:prSet presAssocID="{7D8F9D94-A41D-F341-A792-502A67F9FC8B}" presName="node" presStyleLbl="node1" presStyleIdx="2" presStyleCnt="7">
        <dgm:presLayoutVars>
          <dgm:bulletEnabled val="1"/>
        </dgm:presLayoutVars>
      </dgm:prSet>
      <dgm:spPr/>
    </dgm:pt>
    <dgm:pt modelId="{5EFEF544-C82C-B943-A874-9B516F84A0AE}" type="pres">
      <dgm:prSet presAssocID="{4E16422E-DFFA-B147-9A91-4C47473D45DD}" presName="sibTrans" presStyleCnt="0"/>
      <dgm:spPr/>
    </dgm:pt>
    <dgm:pt modelId="{BB8931F2-11D9-7C46-AF81-4BCD9A087729}" type="pres">
      <dgm:prSet presAssocID="{1BA0F1FF-76FF-2D43-8B28-AEBC748AF25C}" presName="node" presStyleLbl="node1" presStyleIdx="3" presStyleCnt="7">
        <dgm:presLayoutVars>
          <dgm:bulletEnabled val="1"/>
        </dgm:presLayoutVars>
      </dgm:prSet>
      <dgm:spPr/>
    </dgm:pt>
    <dgm:pt modelId="{33E3CF62-8DE5-A248-97CE-F76405B8DBBC}" type="pres">
      <dgm:prSet presAssocID="{ED595F8F-178A-5D41-9065-F4D0A9AE4333}" presName="sibTrans" presStyleCnt="0"/>
      <dgm:spPr/>
    </dgm:pt>
    <dgm:pt modelId="{CCB75ABF-AE4C-F349-9E46-D31DCB0DCD14}" type="pres">
      <dgm:prSet presAssocID="{3445940E-5E60-F045-A6EF-645819A639FF}" presName="node" presStyleLbl="node1" presStyleIdx="4" presStyleCnt="7">
        <dgm:presLayoutVars>
          <dgm:bulletEnabled val="1"/>
        </dgm:presLayoutVars>
      </dgm:prSet>
      <dgm:spPr/>
    </dgm:pt>
    <dgm:pt modelId="{37E63801-D0F6-7346-97C4-55B438343DCF}" type="pres">
      <dgm:prSet presAssocID="{7CEB64A1-13F1-AA44-9BB2-45D5F1C6E839}" presName="sibTrans" presStyleCnt="0"/>
      <dgm:spPr/>
    </dgm:pt>
    <dgm:pt modelId="{AB75F6CC-2E20-ED47-B9A0-638CFF484A87}" type="pres">
      <dgm:prSet presAssocID="{E88EDE01-93FB-2F49-B00B-DCCA40F8CDF6}" presName="node" presStyleLbl="node1" presStyleIdx="5" presStyleCnt="7">
        <dgm:presLayoutVars>
          <dgm:bulletEnabled val="1"/>
        </dgm:presLayoutVars>
      </dgm:prSet>
      <dgm:spPr/>
    </dgm:pt>
    <dgm:pt modelId="{F690F972-B724-474A-BDBC-56E81080CE88}" type="pres">
      <dgm:prSet presAssocID="{B5C09A17-3D9B-964D-B78C-84EE6722A752}" presName="sibTrans" presStyleCnt="0"/>
      <dgm:spPr/>
    </dgm:pt>
    <dgm:pt modelId="{2A694CE2-170D-3C4F-8817-7D379D2EB7D5}" type="pres">
      <dgm:prSet presAssocID="{BD52B715-0356-7E42-BFAC-DA4D1DED251A}" presName="node" presStyleLbl="node1" presStyleIdx="6" presStyleCnt="7">
        <dgm:presLayoutVars>
          <dgm:bulletEnabled val="1"/>
        </dgm:presLayoutVars>
      </dgm:prSet>
      <dgm:spPr/>
    </dgm:pt>
  </dgm:ptLst>
  <dgm:cxnLst>
    <dgm:cxn modelId="{BE14EB03-E5FC-8742-861C-72721AF3C214}" type="presOf" srcId="{E88EDE01-93FB-2F49-B00B-DCCA40F8CDF6}" destId="{AB75F6CC-2E20-ED47-B9A0-638CFF484A87}" srcOrd="0" destOrd="0" presId="urn:microsoft.com/office/officeart/2005/8/layout/default"/>
    <dgm:cxn modelId="{AC48920F-87E2-7A45-985D-13D9D7615D6B}" srcId="{8C5E7D20-37C7-814E-BB10-04FD5804A9B1}" destId="{E88EDE01-93FB-2F49-B00B-DCCA40F8CDF6}" srcOrd="5" destOrd="0" parTransId="{1D0D024F-4AC1-2246-99FA-12C7326B2243}" sibTransId="{B5C09A17-3D9B-964D-B78C-84EE6722A752}"/>
    <dgm:cxn modelId="{BA41D133-A1BE-B141-AEC5-BA779E02C534}" type="presOf" srcId="{7D8F9D94-A41D-F341-A792-502A67F9FC8B}" destId="{352D00D3-3703-3342-A2DF-619414BCF626}" srcOrd="0" destOrd="0" presId="urn:microsoft.com/office/officeart/2005/8/layout/default"/>
    <dgm:cxn modelId="{5F6C7256-9E7C-4B4F-B795-9953AA5AA750}" srcId="{8C5E7D20-37C7-814E-BB10-04FD5804A9B1}" destId="{1BA0F1FF-76FF-2D43-8B28-AEBC748AF25C}" srcOrd="3" destOrd="0" parTransId="{A0D093AD-7394-A748-87B0-18B879CA3BC4}" sibTransId="{ED595F8F-178A-5D41-9065-F4D0A9AE4333}"/>
    <dgm:cxn modelId="{70BAFC69-479B-5442-A48B-B1711B47E5FD}" type="presOf" srcId="{6F64D309-E637-A747-80BE-6F67BE52D4EF}" destId="{1F55445F-1B07-664C-B4E4-F53DE4217451}" srcOrd="0" destOrd="0" presId="urn:microsoft.com/office/officeart/2005/8/layout/default"/>
    <dgm:cxn modelId="{B4365779-B15D-C649-84DB-193C3BBDDBCC}" type="presOf" srcId="{1BA0F1FF-76FF-2D43-8B28-AEBC748AF25C}" destId="{BB8931F2-11D9-7C46-AF81-4BCD9A087729}" srcOrd="0" destOrd="0" presId="urn:microsoft.com/office/officeart/2005/8/layout/default"/>
    <dgm:cxn modelId="{865D978B-8A42-D044-85E0-29A843D0C36D}" srcId="{8C5E7D20-37C7-814E-BB10-04FD5804A9B1}" destId="{6F64D309-E637-A747-80BE-6F67BE52D4EF}" srcOrd="0" destOrd="0" parTransId="{8E63230F-A8B9-EB4A-8457-BCF22C4A17F4}" sibTransId="{E90EC0D8-2DE3-E54D-9C48-22DA4027F1B9}"/>
    <dgm:cxn modelId="{9F6D2FBB-1024-CA49-A920-0B28B6386C7E}" srcId="{8C5E7D20-37C7-814E-BB10-04FD5804A9B1}" destId="{BD52B715-0356-7E42-BFAC-DA4D1DED251A}" srcOrd="6" destOrd="0" parTransId="{777BB5EE-6D9C-FB46-9394-6A974B04113D}" sibTransId="{9A70C26F-6FDB-944E-AF25-967464D0C464}"/>
    <dgm:cxn modelId="{57CD68D0-FEE3-1646-87F2-039885E14CAA}" srcId="{8C5E7D20-37C7-814E-BB10-04FD5804A9B1}" destId="{7D8F9D94-A41D-F341-A792-502A67F9FC8B}" srcOrd="2" destOrd="0" parTransId="{AC12E244-94B4-2A40-A4A5-8D72AF967212}" sibTransId="{4E16422E-DFFA-B147-9A91-4C47473D45DD}"/>
    <dgm:cxn modelId="{B7F59ADC-ECDC-7642-91AB-C97FEF11A7BC}" type="presOf" srcId="{BD52B715-0356-7E42-BFAC-DA4D1DED251A}" destId="{2A694CE2-170D-3C4F-8817-7D379D2EB7D5}" srcOrd="0" destOrd="0" presId="urn:microsoft.com/office/officeart/2005/8/layout/default"/>
    <dgm:cxn modelId="{ADCDAFDC-3F32-6241-BCC2-F1C705D499C4}" type="presOf" srcId="{3445940E-5E60-F045-A6EF-645819A639FF}" destId="{CCB75ABF-AE4C-F349-9E46-D31DCB0DCD14}" srcOrd="0" destOrd="0" presId="urn:microsoft.com/office/officeart/2005/8/layout/default"/>
    <dgm:cxn modelId="{D57063DD-571F-C546-BAAE-A10D06636647}" srcId="{8C5E7D20-37C7-814E-BB10-04FD5804A9B1}" destId="{FC9E10ED-7CAC-8A4E-B55B-3BE674366B27}" srcOrd="1" destOrd="0" parTransId="{4FB25DF0-E4B9-F74C-83D2-06F846FEC8FB}" sibTransId="{6A817D1B-A293-954A-A5C4-649CC4381E85}"/>
    <dgm:cxn modelId="{F1AC54DF-89B3-F049-87D2-186ED8AF60EC}" type="presOf" srcId="{FC9E10ED-7CAC-8A4E-B55B-3BE674366B27}" destId="{6615B81F-7F45-184D-97B6-653D77AE23F6}" srcOrd="0" destOrd="0" presId="urn:microsoft.com/office/officeart/2005/8/layout/default"/>
    <dgm:cxn modelId="{3A7ADAEF-E8EB-5543-84FF-CA9C373487EA}" type="presOf" srcId="{8C5E7D20-37C7-814E-BB10-04FD5804A9B1}" destId="{8B14CBCA-038C-EE4B-95FC-8DAB049EC132}" srcOrd="0" destOrd="0" presId="urn:microsoft.com/office/officeart/2005/8/layout/default"/>
    <dgm:cxn modelId="{5DC334F5-81FD-FE44-A876-4483259A0654}" srcId="{8C5E7D20-37C7-814E-BB10-04FD5804A9B1}" destId="{3445940E-5E60-F045-A6EF-645819A639FF}" srcOrd="4" destOrd="0" parTransId="{BC765AE8-598F-3F46-84CB-680565217469}" sibTransId="{7CEB64A1-13F1-AA44-9BB2-45D5F1C6E839}"/>
    <dgm:cxn modelId="{73578C69-E8BB-CC43-B94E-CBAD87210E89}" type="presParOf" srcId="{8B14CBCA-038C-EE4B-95FC-8DAB049EC132}" destId="{1F55445F-1B07-664C-B4E4-F53DE4217451}" srcOrd="0" destOrd="0" presId="urn:microsoft.com/office/officeart/2005/8/layout/default"/>
    <dgm:cxn modelId="{E03C26CD-8F7E-154A-9F2C-C438CCBADD38}" type="presParOf" srcId="{8B14CBCA-038C-EE4B-95FC-8DAB049EC132}" destId="{11E313CA-D965-A54E-83B8-E75A821AE76E}" srcOrd="1" destOrd="0" presId="urn:microsoft.com/office/officeart/2005/8/layout/default"/>
    <dgm:cxn modelId="{884C6E5B-702B-E94C-858F-64812504D1FC}" type="presParOf" srcId="{8B14CBCA-038C-EE4B-95FC-8DAB049EC132}" destId="{6615B81F-7F45-184D-97B6-653D77AE23F6}" srcOrd="2" destOrd="0" presId="urn:microsoft.com/office/officeart/2005/8/layout/default"/>
    <dgm:cxn modelId="{B66D423E-7913-1648-8E63-08C965FB66EA}" type="presParOf" srcId="{8B14CBCA-038C-EE4B-95FC-8DAB049EC132}" destId="{CA87DC2E-06B9-784A-B740-DD5B9A47CE0C}" srcOrd="3" destOrd="0" presId="urn:microsoft.com/office/officeart/2005/8/layout/default"/>
    <dgm:cxn modelId="{A8D64498-BD33-9D47-8DF4-B6B8283FC074}" type="presParOf" srcId="{8B14CBCA-038C-EE4B-95FC-8DAB049EC132}" destId="{352D00D3-3703-3342-A2DF-619414BCF626}" srcOrd="4" destOrd="0" presId="urn:microsoft.com/office/officeart/2005/8/layout/default"/>
    <dgm:cxn modelId="{3119922B-FB0B-CF46-BA37-4AE3E376C161}" type="presParOf" srcId="{8B14CBCA-038C-EE4B-95FC-8DAB049EC132}" destId="{5EFEF544-C82C-B943-A874-9B516F84A0AE}" srcOrd="5" destOrd="0" presId="urn:microsoft.com/office/officeart/2005/8/layout/default"/>
    <dgm:cxn modelId="{26ECD3F6-7118-CE4D-9FFD-A6011A6C24DE}" type="presParOf" srcId="{8B14CBCA-038C-EE4B-95FC-8DAB049EC132}" destId="{BB8931F2-11D9-7C46-AF81-4BCD9A087729}" srcOrd="6" destOrd="0" presId="urn:microsoft.com/office/officeart/2005/8/layout/default"/>
    <dgm:cxn modelId="{4FA5FDDA-DB58-0142-AEA0-6B1DA57006A6}" type="presParOf" srcId="{8B14CBCA-038C-EE4B-95FC-8DAB049EC132}" destId="{33E3CF62-8DE5-A248-97CE-F76405B8DBBC}" srcOrd="7" destOrd="0" presId="urn:microsoft.com/office/officeart/2005/8/layout/default"/>
    <dgm:cxn modelId="{02391F81-49CB-3B46-BC6C-6EEBD45EF8DC}" type="presParOf" srcId="{8B14CBCA-038C-EE4B-95FC-8DAB049EC132}" destId="{CCB75ABF-AE4C-F349-9E46-D31DCB0DCD14}" srcOrd="8" destOrd="0" presId="urn:microsoft.com/office/officeart/2005/8/layout/default"/>
    <dgm:cxn modelId="{BDC9955B-82F4-344A-94B3-2279E7016E26}" type="presParOf" srcId="{8B14CBCA-038C-EE4B-95FC-8DAB049EC132}" destId="{37E63801-D0F6-7346-97C4-55B438343DCF}" srcOrd="9" destOrd="0" presId="urn:microsoft.com/office/officeart/2005/8/layout/default"/>
    <dgm:cxn modelId="{BFBB4B8C-75D1-BB47-BED7-C42D8FBF8502}" type="presParOf" srcId="{8B14CBCA-038C-EE4B-95FC-8DAB049EC132}" destId="{AB75F6CC-2E20-ED47-B9A0-638CFF484A87}" srcOrd="10" destOrd="0" presId="urn:microsoft.com/office/officeart/2005/8/layout/default"/>
    <dgm:cxn modelId="{9ED9F93C-84C3-E042-8C4E-B44AEC6D8A47}" type="presParOf" srcId="{8B14CBCA-038C-EE4B-95FC-8DAB049EC132}" destId="{F690F972-B724-474A-BDBC-56E81080CE88}" srcOrd="11" destOrd="0" presId="urn:microsoft.com/office/officeart/2005/8/layout/default"/>
    <dgm:cxn modelId="{233350F9-B705-894D-A2D7-42D1DCCC38C5}" type="presParOf" srcId="{8B14CBCA-038C-EE4B-95FC-8DAB049EC132}" destId="{2A694CE2-170D-3C4F-8817-7D379D2EB7D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CEA8E5-DD58-F442-9825-82D58911FDB8}" type="doc">
      <dgm:prSet loTypeId="urn:microsoft.com/office/officeart/2005/8/layout/process1" loCatId="" qsTypeId="urn:microsoft.com/office/officeart/2005/8/quickstyle/3d1" qsCatId="3D" csTypeId="urn:microsoft.com/office/officeart/2005/8/colors/accent1_2" csCatId="accent1" phldr="1"/>
      <dgm:spPr/>
    </dgm:pt>
    <dgm:pt modelId="{A16C6969-04E6-FF41-B6AE-498F654552D9}">
      <dgm:prSet phldrT="[Text]"/>
      <dgm:spPr/>
      <dgm:t>
        <a:bodyPr/>
        <a:lstStyle/>
        <a:p>
          <a:r>
            <a:rPr lang="en-US" dirty="0"/>
            <a:t>Research Problem</a:t>
          </a:r>
        </a:p>
      </dgm:t>
    </dgm:pt>
    <dgm:pt modelId="{FC9C74D3-DBB7-6E48-82EA-1454D1291375}" type="parTrans" cxnId="{29A73BFC-5B88-584F-91D6-B335C376121C}">
      <dgm:prSet/>
      <dgm:spPr/>
      <dgm:t>
        <a:bodyPr/>
        <a:lstStyle/>
        <a:p>
          <a:endParaRPr lang="en-US"/>
        </a:p>
      </dgm:t>
    </dgm:pt>
    <dgm:pt modelId="{B8CBB867-F1D1-4D47-A5AE-7A66C2184AED}" type="sibTrans" cxnId="{29A73BFC-5B88-584F-91D6-B335C376121C}">
      <dgm:prSet/>
      <dgm:spPr/>
      <dgm:t>
        <a:bodyPr/>
        <a:lstStyle/>
        <a:p>
          <a:endParaRPr lang="en-US"/>
        </a:p>
      </dgm:t>
    </dgm:pt>
    <dgm:pt modelId="{D7475317-70F2-B04B-84DF-1BFA9AA231BD}">
      <dgm:prSet phldrT="[Text]">
        <dgm:style>
          <a:lnRef idx="1">
            <a:schemeClr val="accent6"/>
          </a:lnRef>
          <a:fillRef idx="2">
            <a:schemeClr val="accent6"/>
          </a:fillRef>
          <a:effectRef idx="1">
            <a:schemeClr val="accent6"/>
          </a:effectRef>
          <a:fontRef idx="minor">
            <a:schemeClr val="dk1"/>
          </a:fontRef>
        </dgm:style>
      </dgm:prSet>
      <dgm:spPr/>
      <dgm:t>
        <a:bodyPr/>
        <a:lstStyle/>
        <a:p>
          <a:r>
            <a:rPr lang="en-US" dirty="0"/>
            <a:t>Research Methodology</a:t>
          </a:r>
        </a:p>
      </dgm:t>
    </dgm:pt>
    <dgm:pt modelId="{656B1521-3EBD-F74E-8FDC-9FC01D56E632}" type="parTrans" cxnId="{01A422E6-F6E5-734D-A6C8-5CEB50FA7EDC}">
      <dgm:prSet/>
      <dgm:spPr/>
      <dgm:t>
        <a:bodyPr/>
        <a:lstStyle/>
        <a:p>
          <a:endParaRPr lang="en-US"/>
        </a:p>
      </dgm:t>
    </dgm:pt>
    <dgm:pt modelId="{85ED0E5D-BCE2-D544-B026-17209FCF2905}" type="sibTrans" cxnId="{01A422E6-F6E5-734D-A6C8-5CEB50FA7EDC}">
      <dgm:prSet/>
      <dgm:spPr/>
      <dgm:t>
        <a:bodyPr/>
        <a:lstStyle/>
        <a:p>
          <a:endParaRPr lang="en-US"/>
        </a:p>
      </dgm:t>
    </dgm:pt>
    <dgm:pt modelId="{E64C719D-E7CA-9643-9D51-52C42022B413}">
      <dgm:prSet phldrT="[Text]">
        <dgm:style>
          <a:lnRef idx="1">
            <a:schemeClr val="accent4"/>
          </a:lnRef>
          <a:fillRef idx="2">
            <a:schemeClr val="accent4"/>
          </a:fillRef>
          <a:effectRef idx="1">
            <a:schemeClr val="accent4"/>
          </a:effectRef>
          <a:fontRef idx="minor">
            <a:schemeClr val="dk1"/>
          </a:fontRef>
        </dgm:style>
      </dgm:prSet>
      <dgm:spPr/>
      <dgm:t>
        <a:bodyPr/>
        <a:lstStyle/>
        <a:p>
          <a:r>
            <a:rPr lang="en-US" dirty="0"/>
            <a:t>Research Objective</a:t>
          </a:r>
        </a:p>
      </dgm:t>
    </dgm:pt>
    <dgm:pt modelId="{95AAF656-200A-5445-A122-1BEFF343AF59}" type="parTrans" cxnId="{11ACAB6D-3180-9749-8B02-A534BE3919CD}">
      <dgm:prSet/>
      <dgm:spPr/>
      <dgm:t>
        <a:bodyPr/>
        <a:lstStyle/>
        <a:p>
          <a:endParaRPr lang="en-US"/>
        </a:p>
      </dgm:t>
    </dgm:pt>
    <dgm:pt modelId="{641DEC8E-E587-C14C-B01A-80F379A2B94D}" type="sibTrans" cxnId="{11ACAB6D-3180-9749-8B02-A534BE3919CD}">
      <dgm:prSet/>
      <dgm:spPr/>
      <dgm:t>
        <a:bodyPr/>
        <a:lstStyle/>
        <a:p>
          <a:endParaRPr lang="en-US"/>
        </a:p>
      </dgm:t>
    </dgm:pt>
    <dgm:pt modelId="{B0E01788-46A6-0B4D-808B-FE7BF439EFD2}" type="pres">
      <dgm:prSet presAssocID="{8CCEA8E5-DD58-F442-9825-82D58911FDB8}" presName="Name0" presStyleCnt="0">
        <dgm:presLayoutVars>
          <dgm:dir/>
          <dgm:resizeHandles val="exact"/>
        </dgm:presLayoutVars>
      </dgm:prSet>
      <dgm:spPr/>
    </dgm:pt>
    <dgm:pt modelId="{FD46748D-7A4B-A841-A8E4-690B8C54C865}" type="pres">
      <dgm:prSet presAssocID="{A16C6969-04E6-FF41-B6AE-498F654552D9}" presName="node" presStyleLbl="node1" presStyleIdx="0" presStyleCnt="3">
        <dgm:presLayoutVars>
          <dgm:bulletEnabled val="1"/>
        </dgm:presLayoutVars>
      </dgm:prSet>
      <dgm:spPr/>
    </dgm:pt>
    <dgm:pt modelId="{C0C79631-27FA-004B-8318-8938B42083D2}" type="pres">
      <dgm:prSet presAssocID="{B8CBB867-F1D1-4D47-A5AE-7A66C2184AED}" presName="sibTrans" presStyleLbl="sibTrans2D1" presStyleIdx="0" presStyleCnt="2"/>
      <dgm:spPr/>
    </dgm:pt>
    <dgm:pt modelId="{2102795E-15D7-0C43-BCA5-9C27DDAC3DBC}" type="pres">
      <dgm:prSet presAssocID="{B8CBB867-F1D1-4D47-A5AE-7A66C2184AED}" presName="connectorText" presStyleLbl="sibTrans2D1" presStyleIdx="0" presStyleCnt="2"/>
      <dgm:spPr/>
    </dgm:pt>
    <dgm:pt modelId="{1B8639E4-27E9-9545-8748-8DCE4DDA3DEF}" type="pres">
      <dgm:prSet presAssocID="{D7475317-70F2-B04B-84DF-1BFA9AA231BD}" presName="node" presStyleLbl="node1" presStyleIdx="1" presStyleCnt="3">
        <dgm:presLayoutVars>
          <dgm:bulletEnabled val="1"/>
        </dgm:presLayoutVars>
      </dgm:prSet>
      <dgm:spPr/>
    </dgm:pt>
    <dgm:pt modelId="{28D54F57-EEE3-A041-83E0-EA03EC2891D3}" type="pres">
      <dgm:prSet presAssocID="{85ED0E5D-BCE2-D544-B026-17209FCF2905}" presName="sibTrans" presStyleLbl="sibTrans2D1" presStyleIdx="1" presStyleCnt="2"/>
      <dgm:spPr/>
    </dgm:pt>
    <dgm:pt modelId="{8A131EE4-3814-004E-B6EC-BFFDFCE5CE1B}" type="pres">
      <dgm:prSet presAssocID="{85ED0E5D-BCE2-D544-B026-17209FCF2905}" presName="connectorText" presStyleLbl="sibTrans2D1" presStyleIdx="1" presStyleCnt="2"/>
      <dgm:spPr/>
    </dgm:pt>
    <dgm:pt modelId="{1F40FB18-2443-B04C-B31F-26C6BA0E26C7}" type="pres">
      <dgm:prSet presAssocID="{E64C719D-E7CA-9643-9D51-52C42022B413}" presName="node" presStyleLbl="node1" presStyleIdx="2" presStyleCnt="3">
        <dgm:presLayoutVars>
          <dgm:bulletEnabled val="1"/>
        </dgm:presLayoutVars>
      </dgm:prSet>
      <dgm:spPr/>
    </dgm:pt>
  </dgm:ptLst>
  <dgm:cxnLst>
    <dgm:cxn modelId="{469CEF03-DA50-6C49-BEFC-38C2184FDDB1}" type="presOf" srcId="{D7475317-70F2-B04B-84DF-1BFA9AA231BD}" destId="{1B8639E4-27E9-9545-8748-8DCE4DDA3DEF}" srcOrd="0" destOrd="0" presId="urn:microsoft.com/office/officeart/2005/8/layout/process1"/>
    <dgm:cxn modelId="{5BF8FD06-BCEE-0F4C-923E-BFEDD5CACB26}" type="presOf" srcId="{B8CBB867-F1D1-4D47-A5AE-7A66C2184AED}" destId="{C0C79631-27FA-004B-8318-8938B42083D2}" srcOrd="0" destOrd="0" presId="urn:microsoft.com/office/officeart/2005/8/layout/process1"/>
    <dgm:cxn modelId="{54E5EF1D-FE19-984A-AD67-E0BEED08F8EC}" type="presOf" srcId="{8CCEA8E5-DD58-F442-9825-82D58911FDB8}" destId="{B0E01788-46A6-0B4D-808B-FE7BF439EFD2}" srcOrd="0" destOrd="0" presId="urn:microsoft.com/office/officeart/2005/8/layout/process1"/>
    <dgm:cxn modelId="{2653CD25-2EF7-6A4B-959C-84259AE142E5}" type="presOf" srcId="{A16C6969-04E6-FF41-B6AE-498F654552D9}" destId="{FD46748D-7A4B-A841-A8E4-690B8C54C865}" srcOrd="0" destOrd="0" presId="urn:microsoft.com/office/officeart/2005/8/layout/process1"/>
    <dgm:cxn modelId="{11ACAB6D-3180-9749-8B02-A534BE3919CD}" srcId="{8CCEA8E5-DD58-F442-9825-82D58911FDB8}" destId="{E64C719D-E7CA-9643-9D51-52C42022B413}" srcOrd="2" destOrd="0" parTransId="{95AAF656-200A-5445-A122-1BEFF343AF59}" sibTransId="{641DEC8E-E587-C14C-B01A-80F379A2B94D}"/>
    <dgm:cxn modelId="{B79F3372-3A4F-914E-A630-AD7ED3DAACD7}" type="presOf" srcId="{E64C719D-E7CA-9643-9D51-52C42022B413}" destId="{1F40FB18-2443-B04C-B31F-26C6BA0E26C7}" srcOrd="0" destOrd="0" presId="urn:microsoft.com/office/officeart/2005/8/layout/process1"/>
    <dgm:cxn modelId="{A28A4175-FDA0-4D4A-A5AF-EACE1C25A600}" type="presOf" srcId="{85ED0E5D-BCE2-D544-B026-17209FCF2905}" destId="{8A131EE4-3814-004E-B6EC-BFFDFCE5CE1B}" srcOrd="1" destOrd="0" presId="urn:microsoft.com/office/officeart/2005/8/layout/process1"/>
    <dgm:cxn modelId="{F529DC7B-2121-E841-9DD6-96C6711A2D81}" type="presOf" srcId="{B8CBB867-F1D1-4D47-A5AE-7A66C2184AED}" destId="{2102795E-15D7-0C43-BCA5-9C27DDAC3DBC}" srcOrd="1" destOrd="0" presId="urn:microsoft.com/office/officeart/2005/8/layout/process1"/>
    <dgm:cxn modelId="{01A422E6-F6E5-734D-A6C8-5CEB50FA7EDC}" srcId="{8CCEA8E5-DD58-F442-9825-82D58911FDB8}" destId="{D7475317-70F2-B04B-84DF-1BFA9AA231BD}" srcOrd="1" destOrd="0" parTransId="{656B1521-3EBD-F74E-8FDC-9FC01D56E632}" sibTransId="{85ED0E5D-BCE2-D544-B026-17209FCF2905}"/>
    <dgm:cxn modelId="{4156E2F8-E995-B041-AA6D-D0207E057E22}" type="presOf" srcId="{85ED0E5D-BCE2-D544-B026-17209FCF2905}" destId="{28D54F57-EEE3-A041-83E0-EA03EC2891D3}" srcOrd="0" destOrd="0" presId="urn:microsoft.com/office/officeart/2005/8/layout/process1"/>
    <dgm:cxn modelId="{29A73BFC-5B88-584F-91D6-B335C376121C}" srcId="{8CCEA8E5-DD58-F442-9825-82D58911FDB8}" destId="{A16C6969-04E6-FF41-B6AE-498F654552D9}" srcOrd="0" destOrd="0" parTransId="{FC9C74D3-DBB7-6E48-82EA-1454D1291375}" sibTransId="{B8CBB867-F1D1-4D47-A5AE-7A66C2184AED}"/>
    <dgm:cxn modelId="{44C23433-CA84-6845-AF3E-AFB146E5AE12}" type="presParOf" srcId="{B0E01788-46A6-0B4D-808B-FE7BF439EFD2}" destId="{FD46748D-7A4B-A841-A8E4-690B8C54C865}" srcOrd="0" destOrd="0" presId="urn:microsoft.com/office/officeart/2005/8/layout/process1"/>
    <dgm:cxn modelId="{EC530430-3F58-FC44-BD16-4B264C39E74D}" type="presParOf" srcId="{B0E01788-46A6-0B4D-808B-FE7BF439EFD2}" destId="{C0C79631-27FA-004B-8318-8938B42083D2}" srcOrd="1" destOrd="0" presId="urn:microsoft.com/office/officeart/2005/8/layout/process1"/>
    <dgm:cxn modelId="{8ED2BC31-1913-794B-A740-9D15DDB60E12}" type="presParOf" srcId="{C0C79631-27FA-004B-8318-8938B42083D2}" destId="{2102795E-15D7-0C43-BCA5-9C27DDAC3DBC}" srcOrd="0" destOrd="0" presId="urn:microsoft.com/office/officeart/2005/8/layout/process1"/>
    <dgm:cxn modelId="{574CBA2D-EC08-2B4C-BFDD-3A6AC8AE53B0}" type="presParOf" srcId="{B0E01788-46A6-0B4D-808B-FE7BF439EFD2}" destId="{1B8639E4-27E9-9545-8748-8DCE4DDA3DEF}" srcOrd="2" destOrd="0" presId="urn:microsoft.com/office/officeart/2005/8/layout/process1"/>
    <dgm:cxn modelId="{AE7502CA-F830-E54E-A155-67B40FF70E46}" type="presParOf" srcId="{B0E01788-46A6-0B4D-808B-FE7BF439EFD2}" destId="{28D54F57-EEE3-A041-83E0-EA03EC2891D3}" srcOrd="3" destOrd="0" presId="urn:microsoft.com/office/officeart/2005/8/layout/process1"/>
    <dgm:cxn modelId="{9676DC15-0DE0-B34F-A2AA-8664773B7311}" type="presParOf" srcId="{28D54F57-EEE3-A041-83E0-EA03EC2891D3}" destId="{8A131EE4-3814-004E-B6EC-BFFDFCE5CE1B}" srcOrd="0" destOrd="0" presId="urn:microsoft.com/office/officeart/2005/8/layout/process1"/>
    <dgm:cxn modelId="{5010EA16-57B5-CE4C-84B0-905AFD2DCF11}" type="presParOf" srcId="{B0E01788-46A6-0B4D-808B-FE7BF439EFD2}" destId="{1F40FB18-2443-B04C-B31F-26C6BA0E26C7}"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2B9DCF-8CED-904F-81FC-50768F3FBAD4}" type="doc">
      <dgm:prSet loTypeId="urn:microsoft.com/office/officeart/2005/8/layout/process3" loCatId="" qsTypeId="urn:microsoft.com/office/officeart/2005/8/quickstyle/3d1" qsCatId="3D" csTypeId="urn:microsoft.com/office/officeart/2005/8/colors/accent1_2" csCatId="accent1" phldr="1"/>
      <dgm:spPr/>
      <dgm:t>
        <a:bodyPr/>
        <a:lstStyle/>
        <a:p>
          <a:endParaRPr lang="en-US"/>
        </a:p>
      </dgm:t>
    </dgm:pt>
    <dgm:pt modelId="{77ECA408-BFF7-924C-B213-102908ED30BE}">
      <dgm:prSet phldrT="[Text]"/>
      <dgm:spPr/>
      <dgm:t>
        <a:bodyPr/>
        <a:lstStyle/>
        <a:p>
          <a:r>
            <a:rPr lang="en-US" dirty="0"/>
            <a:t>Phase I</a:t>
          </a:r>
        </a:p>
        <a:p>
          <a:r>
            <a:rPr lang="en-US" dirty="0"/>
            <a:t>DECIDING WHAT TO RESEARCH</a:t>
          </a:r>
        </a:p>
      </dgm:t>
    </dgm:pt>
    <dgm:pt modelId="{7C68003A-ED6F-0542-8386-5A31CFBE8874}" type="parTrans" cxnId="{4EDE996A-ACF6-5842-9C44-C973A5EAB52D}">
      <dgm:prSet/>
      <dgm:spPr/>
      <dgm:t>
        <a:bodyPr/>
        <a:lstStyle/>
        <a:p>
          <a:endParaRPr lang="en-US"/>
        </a:p>
      </dgm:t>
    </dgm:pt>
    <dgm:pt modelId="{570D4289-00B6-924F-B184-52CE32655CE2}" type="sibTrans" cxnId="{4EDE996A-ACF6-5842-9C44-C973A5EAB52D}">
      <dgm:prSet/>
      <dgm:spPr/>
      <dgm:t>
        <a:bodyPr/>
        <a:lstStyle/>
        <a:p>
          <a:endParaRPr lang="en-US"/>
        </a:p>
      </dgm:t>
    </dgm:pt>
    <dgm:pt modelId="{9F092A38-A177-474A-8175-552E81797C71}">
      <dgm:prSet phldrT="[Text]">
        <dgm:style>
          <a:lnRef idx="1">
            <a:schemeClr val="accent2"/>
          </a:lnRef>
          <a:fillRef idx="2">
            <a:schemeClr val="accent2"/>
          </a:fillRef>
          <a:effectRef idx="1">
            <a:schemeClr val="accent2"/>
          </a:effectRef>
          <a:fontRef idx="minor">
            <a:schemeClr val="dk1"/>
          </a:fontRef>
        </dgm:style>
      </dgm:prSet>
      <dgm:spPr/>
      <dgm:t>
        <a:bodyPr/>
        <a:lstStyle/>
        <a:p>
          <a:r>
            <a:rPr lang="en-US" dirty="0"/>
            <a:t>Formulating a Research problem</a:t>
          </a:r>
        </a:p>
      </dgm:t>
    </dgm:pt>
    <dgm:pt modelId="{AEC04775-5D99-4A44-89F7-56E0DA646073}" type="parTrans" cxnId="{6BC67CA5-B5B8-4243-BCF5-CAAC676A711B}">
      <dgm:prSet/>
      <dgm:spPr/>
      <dgm:t>
        <a:bodyPr/>
        <a:lstStyle/>
        <a:p>
          <a:endParaRPr lang="en-US"/>
        </a:p>
      </dgm:t>
    </dgm:pt>
    <dgm:pt modelId="{AD2AE26D-1224-E542-94C8-866A429A7064}" type="sibTrans" cxnId="{6BC67CA5-B5B8-4243-BCF5-CAAC676A711B}">
      <dgm:prSet/>
      <dgm:spPr/>
      <dgm:t>
        <a:bodyPr/>
        <a:lstStyle/>
        <a:p>
          <a:endParaRPr lang="en-US"/>
        </a:p>
      </dgm:t>
    </dgm:pt>
    <dgm:pt modelId="{4B11E5D6-29D8-354E-AF22-1656AD70258F}">
      <dgm:prSet phldrT="[Text]"/>
      <dgm:spPr/>
      <dgm:t>
        <a:bodyPr/>
        <a:lstStyle/>
        <a:p>
          <a:r>
            <a:rPr lang="en-US" dirty="0"/>
            <a:t>Phase II</a:t>
          </a:r>
        </a:p>
        <a:p>
          <a:r>
            <a:rPr lang="en-US" dirty="0"/>
            <a:t>PLANNING A RESEARCH STUDY</a:t>
          </a:r>
        </a:p>
      </dgm:t>
    </dgm:pt>
    <dgm:pt modelId="{B365915B-E10D-274B-B0E1-B38D9C75CB0C}" type="parTrans" cxnId="{A9AFCF63-04EE-3B42-8CDE-95885F861382}">
      <dgm:prSet/>
      <dgm:spPr/>
      <dgm:t>
        <a:bodyPr/>
        <a:lstStyle/>
        <a:p>
          <a:endParaRPr lang="en-US"/>
        </a:p>
      </dgm:t>
    </dgm:pt>
    <dgm:pt modelId="{F9F56FAC-BB32-0549-9663-4A0DF6D7C561}" type="sibTrans" cxnId="{A9AFCF63-04EE-3B42-8CDE-95885F861382}">
      <dgm:prSet/>
      <dgm:spPr/>
      <dgm:t>
        <a:bodyPr/>
        <a:lstStyle/>
        <a:p>
          <a:endParaRPr lang="en-US"/>
        </a:p>
      </dgm:t>
    </dgm:pt>
    <dgm:pt modelId="{01DAB8D5-27C2-B444-8608-50C23434BB63}">
      <dgm:prSet phldrT="[Text]">
        <dgm:style>
          <a:lnRef idx="1">
            <a:schemeClr val="accent4"/>
          </a:lnRef>
          <a:fillRef idx="2">
            <a:schemeClr val="accent4"/>
          </a:fillRef>
          <a:effectRef idx="1">
            <a:schemeClr val="accent4"/>
          </a:effectRef>
          <a:fontRef idx="minor">
            <a:schemeClr val="dk1"/>
          </a:fontRef>
        </dgm:style>
      </dgm:prSet>
      <dgm:spPr/>
      <dgm:t>
        <a:bodyPr/>
        <a:lstStyle/>
        <a:p>
          <a:r>
            <a:rPr lang="en-US" dirty="0"/>
            <a:t>Conceptualizing a research design</a:t>
          </a:r>
        </a:p>
      </dgm:t>
    </dgm:pt>
    <dgm:pt modelId="{82DAC372-73A0-F74C-86FA-0BD500C99C0B}" type="parTrans" cxnId="{3B0F4729-04F1-C249-A256-8543CF3BD287}">
      <dgm:prSet/>
      <dgm:spPr/>
      <dgm:t>
        <a:bodyPr/>
        <a:lstStyle/>
        <a:p>
          <a:endParaRPr lang="en-US"/>
        </a:p>
      </dgm:t>
    </dgm:pt>
    <dgm:pt modelId="{4489C5AC-689F-E049-9023-44651991F23F}" type="sibTrans" cxnId="{3B0F4729-04F1-C249-A256-8543CF3BD287}">
      <dgm:prSet/>
      <dgm:spPr/>
      <dgm:t>
        <a:bodyPr/>
        <a:lstStyle/>
        <a:p>
          <a:endParaRPr lang="en-US"/>
        </a:p>
      </dgm:t>
    </dgm:pt>
    <dgm:pt modelId="{2830CA1A-4AB5-F643-9848-843B6BF3E847}">
      <dgm:prSet phldrT="[Text]"/>
      <dgm:spPr/>
      <dgm:t>
        <a:bodyPr/>
        <a:lstStyle/>
        <a:p>
          <a:r>
            <a:rPr lang="en-US" dirty="0"/>
            <a:t>Phase III</a:t>
          </a:r>
        </a:p>
        <a:p>
          <a:r>
            <a:rPr lang="en-US" dirty="0"/>
            <a:t>CONDUCTING A RESEARCH STUDY</a:t>
          </a:r>
        </a:p>
      </dgm:t>
    </dgm:pt>
    <dgm:pt modelId="{6444AD9B-E4DB-654E-9408-DF36DFD5E677}" type="parTrans" cxnId="{2850B10F-CF9F-0F43-B363-DAD498ABB987}">
      <dgm:prSet/>
      <dgm:spPr/>
      <dgm:t>
        <a:bodyPr/>
        <a:lstStyle/>
        <a:p>
          <a:endParaRPr lang="en-US"/>
        </a:p>
      </dgm:t>
    </dgm:pt>
    <dgm:pt modelId="{7C84A5E9-5EE3-2649-B545-9B406320B406}" type="sibTrans" cxnId="{2850B10F-CF9F-0F43-B363-DAD498ABB987}">
      <dgm:prSet/>
      <dgm:spPr/>
      <dgm:t>
        <a:bodyPr/>
        <a:lstStyle/>
        <a:p>
          <a:endParaRPr lang="en-US"/>
        </a:p>
      </dgm:t>
    </dgm:pt>
    <dgm:pt modelId="{94AACF4A-A710-E247-B0A9-16DAE0D75F48}">
      <dgm:prSet phldrT="[Text]">
        <dgm:style>
          <a:lnRef idx="1">
            <a:schemeClr val="accent6"/>
          </a:lnRef>
          <a:fillRef idx="2">
            <a:schemeClr val="accent6"/>
          </a:fillRef>
          <a:effectRef idx="1">
            <a:schemeClr val="accent6"/>
          </a:effectRef>
          <a:fontRef idx="minor">
            <a:schemeClr val="dk1"/>
          </a:fontRef>
        </dgm:style>
      </dgm:prSet>
      <dgm:spPr/>
      <dgm:t>
        <a:bodyPr/>
        <a:lstStyle/>
        <a:p>
          <a:r>
            <a:rPr lang="en-US" dirty="0"/>
            <a:t>Collecting data</a:t>
          </a:r>
        </a:p>
      </dgm:t>
    </dgm:pt>
    <dgm:pt modelId="{0FAB9B8F-FA08-4D4C-B0BA-7C0C019487DF}" type="parTrans" cxnId="{2F7E8CE3-32FB-9E47-8EC3-BB056FB00297}">
      <dgm:prSet/>
      <dgm:spPr/>
      <dgm:t>
        <a:bodyPr/>
        <a:lstStyle/>
        <a:p>
          <a:endParaRPr lang="en-US"/>
        </a:p>
      </dgm:t>
    </dgm:pt>
    <dgm:pt modelId="{AC4EFE30-E184-C048-8869-D69694809DB2}" type="sibTrans" cxnId="{2F7E8CE3-32FB-9E47-8EC3-BB056FB00297}">
      <dgm:prSet/>
      <dgm:spPr/>
      <dgm:t>
        <a:bodyPr/>
        <a:lstStyle/>
        <a:p>
          <a:endParaRPr lang="en-US"/>
        </a:p>
      </dgm:t>
    </dgm:pt>
    <dgm:pt modelId="{452549F4-77E2-A242-961A-1F2FFCB84AEF}">
      <dgm:prSet phldrT="[Text]">
        <dgm:style>
          <a:lnRef idx="1">
            <a:schemeClr val="accent4"/>
          </a:lnRef>
          <a:fillRef idx="2">
            <a:schemeClr val="accent4"/>
          </a:fillRef>
          <a:effectRef idx="1">
            <a:schemeClr val="accent4"/>
          </a:effectRef>
          <a:fontRef idx="minor">
            <a:schemeClr val="dk1"/>
          </a:fontRef>
        </dgm:style>
      </dgm:prSet>
      <dgm:spPr/>
      <dgm:t>
        <a:bodyPr/>
        <a:lstStyle/>
        <a:p>
          <a:r>
            <a:rPr lang="en-US" dirty="0"/>
            <a:t>Constructing an instrument for data collection</a:t>
          </a:r>
        </a:p>
      </dgm:t>
    </dgm:pt>
    <dgm:pt modelId="{AC062B69-E560-DE43-9F84-61DEE1E31F8C}" type="parTrans" cxnId="{F41E6753-B744-7047-B086-28300E9A6F1E}">
      <dgm:prSet/>
      <dgm:spPr/>
      <dgm:t>
        <a:bodyPr/>
        <a:lstStyle/>
        <a:p>
          <a:endParaRPr lang="en-US"/>
        </a:p>
      </dgm:t>
    </dgm:pt>
    <dgm:pt modelId="{E094C343-793F-C04C-B65A-DA26DF788474}" type="sibTrans" cxnId="{F41E6753-B744-7047-B086-28300E9A6F1E}">
      <dgm:prSet/>
      <dgm:spPr/>
      <dgm:t>
        <a:bodyPr/>
        <a:lstStyle/>
        <a:p>
          <a:endParaRPr lang="en-US"/>
        </a:p>
      </dgm:t>
    </dgm:pt>
    <dgm:pt modelId="{19A9E325-638C-8846-BA39-002D47918558}">
      <dgm:prSet phldrT="[Text]">
        <dgm:style>
          <a:lnRef idx="1">
            <a:schemeClr val="accent4"/>
          </a:lnRef>
          <a:fillRef idx="2">
            <a:schemeClr val="accent4"/>
          </a:fillRef>
          <a:effectRef idx="1">
            <a:schemeClr val="accent4"/>
          </a:effectRef>
          <a:fontRef idx="minor">
            <a:schemeClr val="dk1"/>
          </a:fontRef>
        </dgm:style>
      </dgm:prSet>
      <dgm:spPr/>
      <dgm:t>
        <a:bodyPr/>
        <a:lstStyle/>
        <a:p>
          <a:r>
            <a:rPr lang="en-US" dirty="0"/>
            <a:t>Selecting a sample</a:t>
          </a:r>
        </a:p>
      </dgm:t>
    </dgm:pt>
    <dgm:pt modelId="{C32A63DC-B993-EC4F-B701-B4BB09C523D5}" type="parTrans" cxnId="{1930CCFD-CA9D-5C47-BC2A-9A370E828783}">
      <dgm:prSet/>
      <dgm:spPr/>
      <dgm:t>
        <a:bodyPr/>
        <a:lstStyle/>
        <a:p>
          <a:endParaRPr lang="en-US"/>
        </a:p>
      </dgm:t>
    </dgm:pt>
    <dgm:pt modelId="{0B4C8BD3-61B0-4A43-95F9-F04B4FE9C26C}" type="sibTrans" cxnId="{1930CCFD-CA9D-5C47-BC2A-9A370E828783}">
      <dgm:prSet/>
      <dgm:spPr/>
      <dgm:t>
        <a:bodyPr/>
        <a:lstStyle/>
        <a:p>
          <a:endParaRPr lang="en-US"/>
        </a:p>
      </dgm:t>
    </dgm:pt>
    <dgm:pt modelId="{FBA0D986-D7BC-4C4E-89D0-7F53E740AC6E}">
      <dgm:prSet phldrT="[Text]">
        <dgm:style>
          <a:lnRef idx="1">
            <a:schemeClr val="accent4"/>
          </a:lnRef>
          <a:fillRef idx="2">
            <a:schemeClr val="accent4"/>
          </a:fillRef>
          <a:effectRef idx="1">
            <a:schemeClr val="accent4"/>
          </a:effectRef>
          <a:fontRef idx="minor">
            <a:schemeClr val="dk1"/>
          </a:fontRef>
        </dgm:style>
      </dgm:prSet>
      <dgm:spPr/>
      <dgm:t>
        <a:bodyPr/>
        <a:lstStyle/>
        <a:p>
          <a:r>
            <a:rPr lang="en-US" dirty="0"/>
            <a:t>Writing a research proposal </a:t>
          </a:r>
        </a:p>
      </dgm:t>
    </dgm:pt>
    <dgm:pt modelId="{6EB7F6F5-E3F9-4444-9D4E-7AAB41ACCEEC}" type="parTrans" cxnId="{D4EA0F76-B2AA-D34C-ADED-65426316925C}">
      <dgm:prSet/>
      <dgm:spPr/>
      <dgm:t>
        <a:bodyPr/>
        <a:lstStyle/>
        <a:p>
          <a:endParaRPr lang="en-US"/>
        </a:p>
      </dgm:t>
    </dgm:pt>
    <dgm:pt modelId="{7BA874ED-D0D4-AD48-B04D-44723C69B977}" type="sibTrans" cxnId="{D4EA0F76-B2AA-D34C-ADED-65426316925C}">
      <dgm:prSet/>
      <dgm:spPr/>
      <dgm:t>
        <a:bodyPr/>
        <a:lstStyle/>
        <a:p>
          <a:endParaRPr lang="en-US"/>
        </a:p>
      </dgm:t>
    </dgm:pt>
    <dgm:pt modelId="{16F8F006-84E2-4941-B001-5C4A8344AEC1}">
      <dgm:prSet phldrT="[Text]">
        <dgm:style>
          <a:lnRef idx="1">
            <a:schemeClr val="accent6"/>
          </a:lnRef>
          <a:fillRef idx="2">
            <a:schemeClr val="accent6"/>
          </a:fillRef>
          <a:effectRef idx="1">
            <a:schemeClr val="accent6"/>
          </a:effectRef>
          <a:fontRef idx="minor">
            <a:schemeClr val="dk1"/>
          </a:fontRef>
        </dgm:style>
      </dgm:prSet>
      <dgm:spPr/>
      <dgm:t>
        <a:bodyPr/>
        <a:lstStyle/>
        <a:p>
          <a:r>
            <a:rPr lang="en-US" dirty="0"/>
            <a:t>Processing an displaying data</a:t>
          </a:r>
        </a:p>
      </dgm:t>
    </dgm:pt>
    <dgm:pt modelId="{F765537B-F913-0241-9285-B45D790081BC}" type="parTrans" cxnId="{5FF766A6-2A8A-8F47-9625-46BB6D09F4A4}">
      <dgm:prSet/>
      <dgm:spPr/>
      <dgm:t>
        <a:bodyPr/>
        <a:lstStyle/>
        <a:p>
          <a:endParaRPr lang="en-US"/>
        </a:p>
      </dgm:t>
    </dgm:pt>
    <dgm:pt modelId="{70F155AA-43E6-5D40-B613-4A3E4EDD9C7B}" type="sibTrans" cxnId="{5FF766A6-2A8A-8F47-9625-46BB6D09F4A4}">
      <dgm:prSet/>
      <dgm:spPr/>
      <dgm:t>
        <a:bodyPr/>
        <a:lstStyle/>
        <a:p>
          <a:endParaRPr lang="en-US"/>
        </a:p>
      </dgm:t>
    </dgm:pt>
    <dgm:pt modelId="{CDD45AC6-D4BD-7B46-B87A-5728813926A8}">
      <dgm:prSet phldrT="[Text]">
        <dgm:style>
          <a:lnRef idx="1">
            <a:schemeClr val="accent6"/>
          </a:lnRef>
          <a:fillRef idx="2">
            <a:schemeClr val="accent6"/>
          </a:fillRef>
          <a:effectRef idx="1">
            <a:schemeClr val="accent6"/>
          </a:effectRef>
          <a:fontRef idx="minor">
            <a:schemeClr val="dk1"/>
          </a:fontRef>
        </dgm:style>
      </dgm:prSet>
      <dgm:spPr/>
      <dgm:t>
        <a:bodyPr/>
        <a:lstStyle/>
        <a:p>
          <a:r>
            <a:rPr lang="en-US" dirty="0"/>
            <a:t>Writing a research report</a:t>
          </a:r>
        </a:p>
      </dgm:t>
    </dgm:pt>
    <dgm:pt modelId="{58CA4F52-769B-DD45-B089-99920858E55E}" type="parTrans" cxnId="{A7E10B40-C4DB-1E4B-95E7-1626B5B8D613}">
      <dgm:prSet/>
      <dgm:spPr/>
      <dgm:t>
        <a:bodyPr/>
        <a:lstStyle/>
        <a:p>
          <a:endParaRPr lang="en-US"/>
        </a:p>
      </dgm:t>
    </dgm:pt>
    <dgm:pt modelId="{2C08E17E-F8FF-D34F-94C2-1A9AC3829C26}" type="sibTrans" cxnId="{A7E10B40-C4DB-1E4B-95E7-1626B5B8D613}">
      <dgm:prSet/>
      <dgm:spPr/>
      <dgm:t>
        <a:bodyPr/>
        <a:lstStyle/>
        <a:p>
          <a:endParaRPr lang="en-US"/>
        </a:p>
      </dgm:t>
    </dgm:pt>
    <dgm:pt modelId="{2EF0FFFD-6A17-8D47-B528-0603952DBBAD}" type="pres">
      <dgm:prSet presAssocID="{0A2B9DCF-8CED-904F-81FC-50768F3FBAD4}" presName="linearFlow" presStyleCnt="0">
        <dgm:presLayoutVars>
          <dgm:dir/>
          <dgm:animLvl val="lvl"/>
          <dgm:resizeHandles val="exact"/>
        </dgm:presLayoutVars>
      </dgm:prSet>
      <dgm:spPr/>
    </dgm:pt>
    <dgm:pt modelId="{0A98DC05-7C11-4848-BFBE-1F8478A22A72}" type="pres">
      <dgm:prSet presAssocID="{77ECA408-BFF7-924C-B213-102908ED30BE}" presName="composite" presStyleCnt="0"/>
      <dgm:spPr/>
    </dgm:pt>
    <dgm:pt modelId="{F5ED72EA-7570-954C-9F32-993678D1D4D3}" type="pres">
      <dgm:prSet presAssocID="{77ECA408-BFF7-924C-B213-102908ED30BE}" presName="parTx" presStyleLbl="node1" presStyleIdx="0" presStyleCnt="3">
        <dgm:presLayoutVars>
          <dgm:chMax val="0"/>
          <dgm:chPref val="0"/>
          <dgm:bulletEnabled val="1"/>
        </dgm:presLayoutVars>
      </dgm:prSet>
      <dgm:spPr/>
    </dgm:pt>
    <dgm:pt modelId="{DF7E231E-748E-0D48-8B54-10FE32C83B55}" type="pres">
      <dgm:prSet presAssocID="{77ECA408-BFF7-924C-B213-102908ED30BE}" presName="parSh" presStyleLbl="node1" presStyleIdx="0" presStyleCnt="3" custScaleY="141778"/>
      <dgm:spPr/>
    </dgm:pt>
    <dgm:pt modelId="{0467D977-64F1-B14E-97F9-9B78D3968114}" type="pres">
      <dgm:prSet presAssocID="{77ECA408-BFF7-924C-B213-102908ED30BE}" presName="desTx" presStyleLbl="fgAcc1" presStyleIdx="0" presStyleCnt="3">
        <dgm:presLayoutVars>
          <dgm:bulletEnabled val="1"/>
        </dgm:presLayoutVars>
      </dgm:prSet>
      <dgm:spPr/>
    </dgm:pt>
    <dgm:pt modelId="{6CF4F91E-53A1-B847-8DAA-67F005065EB1}" type="pres">
      <dgm:prSet presAssocID="{570D4289-00B6-924F-B184-52CE32655CE2}" presName="sibTrans" presStyleLbl="sibTrans2D1" presStyleIdx="0" presStyleCnt="2"/>
      <dgm:spPr/>
    </dgm:pt>
    <dgm:pt modelId="{9F5C9DB3-1FD0-EE44-917D-3310DE789657}" type="pres">
      <dgm:prSet presAssocID="{570D4289-00B6-924F-B184-52CE32655CE2}" presName="connTx" presStyleLbl="sibTrans2D1" presStyleIdx="0" presStyleCnt="2"/>
      <dgm:spPr/>
    </dgm:pt>
    <dgm:pt modelId="{A7516E95-BD43-314C-89B2-BF8A6AB89C79}" type="pres">
      <dgm:prSet presAssocID="{4B11E5D6-29D8-354E-AF22-1656AD70258F}" presName="composite" presStyleCnt="0"/>
      <dgm:spPr/>
    </dgm:pt>
    <dgm:pt modelId="{03055E73-1681-E546-81FD-A390A9BEB282}" type="pres">
      <dgm:prSet presAssocID="{4B11E5D6-29D8-354E-AF22-1656AD70258F}" presName="parTx" presStyleLbl="node1" presStyleIdx="0" presStyleCnt="3">
        <dgm:presLayoutVars>
          <dgm:chMax val="0"/>
          <dgm:chPref val="0"/>
          <dgm:bulletEnabled val="1"/>
        </dgm:presLayoutVars>
      </dgm:prSet>
      <dgm:spPr/>
    </dgm:pt>
    <dgm:pt modelId="{1ED61F26-A9ED-6949-B904-DF81B995CEB2}" type="pres">
      <dgm:prSet presAssocID="{4B11E5D6-29D8-354E-AF22-1656AD70258F}" presName="parSh" presStyleLbl="node1" presStyleIdx="1" presStyleCnt="3" custScaleY="130112"/>
      <dgm:spPr/>
    </dgm:pt>
    <dgm:pt modelId="{BFE0AA9C-1E99-BA4C-9B96-ADA67596293F}" type="pres">
      <dgm:prSet presAssocID="{4B11E5D6-29D8-354E-AF22-1656AD70258F}" presName="desTx" presStyleLbl="fgAcc1" presStyleIdx="1" presStyleCnt="3">
        <dgm:presLayoutVars>
          <dgm:bulletEnabled val="1"/>
        </dgm:presLayoutVars>
      </dgm:prSet>
      <dgm:spPr/>
    </dgm:pt>
    <dgm:pt modelId="{E68D7AAB-BC62-9548-8E46-0A61B9BDFDCA}" type="pres">
      <dgm:prSet presAssocID="{F9F56FAC-BB32-0549-9663-4A0DF6D7C561}" presName="sibTrans" presStyleLbl="sibTrans2D1" presStyleIdx="1" presStyleCnt="2"/>
      <dgm:spPr/>
    </dgm:pt>
    <dgm:pt modelId="{E96AC52B-DE68-144E-8395-BF7C18D43670}" type="pres">
      <dgm:prSet presAssocID="{F9F56FAC-BB32-0549-9663-4A0DF6D7C561}" presName="connTx" presStyleLbl="sibTrans2D1" presStyleIdx="1" presStyleCnt="2"/>
      <dgm:spPr/>
    </dgm:pt>
    <dgm:pt modelId="{1F34061E-6C93-514E-911C-937AD532F981}" type="pres">
      <dgm:prSet presAssocID="{2830CA1A-4AB5-F643-9848-843B6BF3E847}" presName="composite" presStyleCnt="0"/>
      <dgm:spPr/>
    </dgm:pt>
    <dgm:pt modelId="{0A9E9455-C37E-9342-B7B9-CF2586DA45CB}" type="pres">
      <dgm:prSet presAssocID="{2830CA1A-4AB5-F643-9848-843B6BF3E847}" presName="parTx" presStyleLbl="node1" presStyleIdx="1" presStyleCnt="3">
        <dgm:presLayoutVars>
          <dgm:chMax val="0"/>
          <dgm:chPref val="0"/>
          <dgm:bulletEnabled val="1"/>
        </dgm:presLayoutVars>
      </dgm:prSet>
      <dgm:spPr/>
    </dgm:pt>
    <dgm:pt modelId="{C04235AF-580D-6D4D-8859-0E1D4FC0B937}" type="pres">
      <dgm:prSet presAssocID="{2830CA1A-4AB5-F643-9848-843B6BF3E847}" presName="parSh" presStyleLbl="node1" presStyleIdx="2" presStyleCnt="3" custScaleY="124278"/>
      <dgm:spPr/>
    </dgm:pt>
    <dgm:pt modelId="{6CD0FEDD-17F3-C543-AFB8-1A71409784A2}" type="pres">
      <dgm:prSet presAssocID="{2830CA1A-4AB5-F643-9848-843B6BF3E847}" presName="desTx" presStyleLbl="fgAcc1" presStyleIdx="2" presStyleCnt="3">
        <dgm:presLayoutVars>
          <dgm:bulletEnabled val="1"/>
        </dgm:presLayoutVars>
      </dgm:prSet>
      <dgm:spPr/>
    </dgm:pt>
  </dgm:ptLst>
  <dgm:cxnLst>
    <dgm:cxn modelId="{2A6E3906-C3A6-654B-91F7-DB27C5AE3F45}" type="presOf" srcId="{77ECA408-BFF7-924C-B213-102908ED30BE}" destId="{F5ED72EA-7570-954C-9F32-993678D1D4D3}" srcOrd="0" destOrd="0" presId="urn:microsoft.com/office/officeart/2005/8/layout/process3"/>
    <dgm:cxn modelId="{2850B10F-CF9F-0F43-B363-DAD498ABB987}" srcId="{0A2B9DCF-8CED-904F-81FC-50768F3FBAD4}" destId="{2830CA1A-4AB5-F643-9848-843B6BF3E847}" srcOrd="2" destOrd="0" parTransId="{6444AD9B-E4DB-654E-9408-DF36DFD5E677}" sibTransId="{7C84A5E9-5EE3-2649-B545-9B406320B406}"/>
    <dgm:cxn modelId="{0C806516-6500-E44E-A743-B04972F51BA0}" type="presOf" srcId="{CDD45AC6-D4BD-7B46-B87A-5728813926A8}" destId="{6CD0FEDD-17F3-C543-AFB8-1A71409784A2}" srcOrd="0" destOrd="2" presId="urn:microsoft.com/office/officeart/2005/8/layout/process3"/>
    <dgm:cxn modelId="{3641BE18-71D4-184B-83A3-0702F9649C9D}" type="presOf" srcId="{452549F4-77E2-A242-961A-1F2FFCB84AEF}" destId="{BFE0AA9C-1E99-BA4C-9B96-ADA67596293F}" srcOrd="0" destOrd="1" presId="urn:microsoft.com/office/officeart/2005/8/layout/process3"/>
    <dgm:cxn modelId="{C3A19D24-73BE-A34F-A5DE-797B7DB9C4DA}" type="presOf" srcId="{F9F56FAC-BB32-0549-9663-4A0DF6D7C561}" destId="{E68D7AAB-BC62-9548-8E46-0A61B9BDFDCA}" srcOrd="0" destOrd="0" presId="urn:microsoft.com/office/officeart/2005/8/layout/process3"/>
    <dgm:cxn modelId="{3B0F4729-04F1-C249-A256-8543CF3BD287}" srcId="{4B11E5D6-29D8-354E-AF22-1656AD70258F}" destId="{01DAB8D5-27C2-B444-8608-50C23434BB63}" srcOrd="0" destOrd="0" parTransId="{82DAC372-73A0-F74C-86FA-0BD500C99C0B}" sibTransId="{4489C5AC-689F-E049-9023-44651991F23F}"/>
    <dgm:cxn modelId="{A3C1523D-A608-1C43-B1EF-14275700B066}" type="presOf" srcId="{570D4289-00B6-924F-B184-52CE32655CE2}" destId="{6CF4F91E-53A1-B847-8DAA-67F005065EB1}" srcOrd="0" destOrd="0" presId="urn:microsoft.com/office/officeart/2005/8/layout/process3"/>
    <dgm:cxn modelId="{A7E10B40-C4DB-1E4B-95E7-1626B5B8D613}" srcId="{2830CA1A-4AB5-F643-9848-843B6BF3E847}" destId="{CDD45AC6-D4BD-7B46-B87A-5728813926A8}" srcOrd="2" destOrd="0" parTransId="{58CA4F52-769B-DD45-B089-99920858E55E}" sibTransId="{2C08E17E-F8FF-D34F-94C2-1A9AC3829C26}"/>
    <dgm:cxn modelId="{61EB994A-85E3-5944-9BF1-59514F3555C0}" type="presOf" srcId="{19A9E325-638C-8846-BA39-002D47918558}" destId="{BFE0AA9C-1E99-BA4C-9B96-ADA67596293F}" srcOrd="0" destOrd="2" presId="urn:microsoft.com/office/officeart/2005/8/layout/process3"/>
    <dgm:cxn modelId="{FB76724E-EF41-844A-8D92-DC8D9B7BBD81}" type="presOf" srcId="{2830CA1A-4AB5-F643-9848-843B6BF3E847}" destId="{0A9E9455-C37E-9342-B7B9-CF2586DA45CB}" srcOrd="0" destOrd="0" presId="urn:microsoft.com/office/officeart/2005/8/layout/process3"/>
    <dgm:cxn modelId="{F41E6753-B744-7047-B086-28300E9A6F1E}" srcId="{4B11E5D6-29D8-354E-AF22-1656AD70258F}" destId="{452549F4-77E2-A242-961A-1F2FFCB84AEF}" srcOrd="1" destOrd="0" parTransId="{AC062B69-E560-DE43-9F84-61DEE1E31F8C}" sibTransId="{E094C343-793F-C04C-B65A-DA26DF788474}"/>
    <dgm:cxn modelId="{9C1F9A5F-CB01-3B48-BC09-24374CB7E945}" type="presOf" srcId="{570D4289-00B6-924F-B184-52CE32655CE2}" destId="{9F5C9DB3-1FD0-EE44-917D-3310DE789657}" srcOrd="1" destOrd="0" presId="urn:microsoft.com/office/officeart/2005/8/layout/process3"/>
    <dgm:cxn modelId="{A9AFCF63-04EE-3B42-8CDE-95885F861382}" srcId="{0A2B9DCF-8CED-904F-81FC-50768F3FBAD4}" destId="{4B11E5D6-29D8-354E-AF22-1656AD70258F}" srcOrd="1" destOrd="0" parTransId="{B365915B-E10D-274B-B0E1-B38D9C75CB0C}" sibTransId="{F9F56FAC-BB32-0549-9663-4A0DF6D7C561}"/>
    <dgm:cxn modelId="{4EDE996A-ACF6-5842-9C44-C973A5EAB52D}" srcId="{0A2B9DCF-8CED-904F-81FC-50768F3FBAD4}" destId="{77ECA408-BFF7-924C-B213-102908ED30BE}" srcOrd="0" destOrd="0" parTransId="{7C68003A-ED6F-0542-8386-5A31CFBE8874}" sibTransId="{570D4289-00B6-924F-B184-52CE32655CE2}"/>
    <dgm:cxn modelId="{AD60226F-9A2B-5F48-A48D-8667E019C832}" type="presOf" srcId="{77ECA408-BFF7-924C-B213-102908ED30BE}" destId="{DF7E231E-748E-0D48-8B54-10FE32C83B55}" srcOrd="1" destOrd="0" presId="urn:microsoft.com/office/officeart/2005/8/layout/process3"/>
    <dgm:cxn modelId="{5F29636F-0639-EE45-946C-2384797ABC0D}" type="presOf" srcId="{2830CA1A-4AB5-F643-9848-843B6BF3E847}" destId="{C04235AF-580D-6D4D-8859-0E1D4FC0B937}" srcOrd="1" destOrd="0" presId="urn:microsoft.com/office/officeart/2005/8/layout/process3"/>
    <dgm:cxn modelId="{D4EA0F76-B2AA-D34C-ADED-65426316925C}" srcId="{4B11E5D6-29D8-354E-AF22-1656AD70258F}" destId="{FBA0D986-D7BC-4C4E-89D0-7F53E740AC6E}" srcOrd="3" destOrd="0" parTransId="{6EB7F6F5-E3F9-4444-9D4E-7AAB41ACCEEC}" sibTransId="{7BA874ED-D0D4-AD48-B04D-44723C69B977}"/>
    <dgm:cxn modelId="{F7CEB47C-C732-F643-BEE4-784C9B06B06D}" type="presOf" srcId="{94AACF4A-A710-E247-B0A9-16DAE0D75F48}" destId="{6CD0FEDD-17F3-C543-AFB8-1A71409784A2}" srcOrd="0" destOrd="0" presId="urn:microsoft.com/office/officeart/2005/8/layout/process3"/>
    <dgm:cxn modelId="{EA98AA81-70D5-7C43-91AA-13D1BEE59484}" type="presOf" srcId="{0A2B9DCF-8CED-904F-81FC-50768F3FBAD4}" destId="{2EF0FFFD-6A17-8D47-B528-0603952DBBAD}" srcOrd="0" destOrd="0" presId="urn:microsoft.com/office/officeart/2005/8/layout/process3"/>
    <dgm:cxn modelId="{36D99C95-8C97-EA4F-B552-8B088457EE07}" type="presOf" srcId="{FBA0D986-D7BC-4C4E-89D0-7F53E740AC6E}" destId="{BFE0AA9C-1E99-BA4C-9B96-ADA67596293F}" srcOrd="0" destOrd="3" presId="urn:microsoft.com/office/officeart/2005/8/layout/process3"/>
    <dgm:cxn modelId="{6BC67CA5-B5B8-4243-BCF5-CAAC676A711B}" srcId="{77ECA408-BFF7-924C-B213-102908ED30BE}" destId="{9F092A38-A177-474A-8175-552E81797C71}" srcOrd="0" destOrd="0" parTransId="{AEC04775-5D99-4A44-89F7-56E0DA646073}" sibTransId="{AD2AE26D-1224-E542-94C8-866A429A7064}"/>
    <dgm:cxn modelId="{5FF766A6-2A8A-8F47-9625-46BB6D09F4A4}" srcId="{2830CA1A-4AB5-F643-9848-843B6BF3E847}" destId="{16F8F006-84E2-4941-B001-5C4A8344AEC1}" srcOrd="1" destOrd="0" parTransId="{F765537B-F913-0241-9285-B45D790081BC}" sibTransId="{70F155AA-43E6-5D40-B613-4A3E4EDD9C7B}"/>
    <dgm:cxn modelId="{9FBA05B0-9EA7-7B4E-89DD-C6792977B656}" type="presOf" srcId="{9F092A38-A177-474A-8175-552E81797C71}" destId="{0467D977-64F1-B14E-97F9-9B78D3968114}" srcOrd="0" destOrd="0" presId="urn:microsoft.com/office/officeart/2005/8/layout/process3"/>
    <dgm:cxn modelId="{E71C71B5-9DEC-364A-B411-7BD99B04599B}" type="presOf" srcId="{16F8F006-84E2-4941-B001-5C4A8344AEC1}" destId="{6CD0FEDD-17F3-C543-AFB8-1A71409784A2}" srcOrd="0" destOrd="1" presId="urn:microsoft.com/office/officeart/2005/8/layout/process3"/>
    <dgm:cxn modelId="{94E45CD3-FF25-914E-9152-97BE0F487271}" type="presOf" srcId="{01DAB8D5-27C2-B444-8608-50C23434BB63}" destId="{BFE0AA9C-1E99-BA4C-9B96-ADA67596293F}" srcOrd="0" destOrd="0" presId="urn:microsoft.com/office/officeart/2005/8/layout/process3"/>
    <dgm:cxn modelId="{825B72E3-FF77-5C4C-AE5A-80326224468F}" type="presOf" srcId="{F9F56FAC-BB32-0549-9663-4A0DF6D7C561}" destId="{E96AC52B-DE68-144E-8395-BF7C18D43670}" srcOrd="1" destOrd="0" presId="urn:microsoft.com/office/officeart/2005/8/layout/process3"/>
    <dgm:cxn modelId="{2F7E8CE3-32FB-9E47-8EC3-BB056FB00297}" srcId="{2830CA1A-4AB5-F643-9848-843B6BF3E847}" destId="{94AACF4A-A710-E247-B0A9-16DAE0D75F48}" srcOrd="0" destOrd="0" parTransId="{0FAB9B8F-FA08-4D4C-B0BA-7C0C019487DF}" sibTransId="{AC4EFE30-E184-C048-8869-D69694809DB2}"/>
    <dgm:cxn modelId="{70F056E4-06D4-6F4A-8DA1-3423943201AA}" type="presOf" srcId="{4B11E5D6-29D8-354E-AF22-1656AD70258F}" destId="{03055E73-1681-E546-81FD-A390A9BEB282}" srcOrd="0" destOrd="0" presId="urn:microsoft.com/office/officeart/2005/8/layout/process3"/>
    <dgm:cxn modelId="{88B3CCFC-A910-324C-A020-4C5A93665826}" type="presOf" srcId="{4B11E5D6-29D8-354E-AF22-1656AD70258F}" destId="{1ED61F26-A9ED-6949-B904-DF81B995CEB2}" srcOrd="1" destOrd="0" presId="urn:microsoft.com/office/officeart/2005/8/layout/process3"/>
    <dgm:cxn modelId="{1930CCFD-CA9D-5C47-BC2A-9A370E828783}" srcId="{4B11E5D6-29D8-354E-AF22-1656AD70258F}" destId="{19A9E325-638C-8846-BA39-002D47918558}" srcOrd="2" destOrd="0" parTransId="{C32A63DC-B993-EC4F-B701-B4BB09C523D5}" sibTransId="{0B4C8BD3-61B0-4A43-95F9-F04B4FE9C26C}"/>
    <dgm:cxn modelId="{AC1D03B6-AC97-0E4D-99E9-148CEF360E59}" type="presParOf" srcId="{2EF0FFFD-6A17-8D47-B528-0603952DBBAD}" destId="{0A98DC05-7C11-4848-BFBE-1F8478A22A72}" srcOrd="0" destOrd="0" presId="urn:microsoft.com/office/officeart/2005/8/layout/process3"/>
    <dgm:cxn modelId="{23D6BF55-7E7B-F641-A83A-433D3D40DA93}" type="presParOf" srcId="{0A98DC05-7C11-4848-BFBE-1F8478A22A72}" destId="{F5ED72EA-7570-954C-9F32-993678D1D4D3}" srcOrd="0" destOrd="0" presId="urn:microsoft.com/office/officeart/2005/8/layout/process3"/>
    <dgm:cxn modelId="{56608E0B-B81F-754B-8B50-F3E6CCB90ECE}" type="presParOf" srcId="{0A98DC05-7C11-4848-BFBE-1F8478A22A72}" destId="{DF7E231E-748E-0D48-8B54-10FE32C83B55}" srcOrd="1" destOrd="0" presId="urn:microsoft.com/office/officeart/2005/8/layout/process3"/>
    <dgm:cxn modelId="{D230248F-B84F-7C4A-B0D7-7C2D154C49A6}" type="presParOf" srcId="{0A98DC05-7C11-4848-BFBE-1F8478A22A72}" destId="{0467D977-64F1-B14E-97F9-9B78D3968114}" srcOrd="2" destOrd="0" presId="urn:microsoft.com/office/officeart/2005/8/layout/process3"/>
    <dgm:cxn modelId="{648B25EF-7765-3247-A028-FC3A1FF41902}" type="presParOf" srcId="{2EF0FFFD-6A17-8D47-B528-0603952DBBAD}" destId="{6CF4F91E-53A1-B847-8DAA-67F005065EB1}" srcOrd="1" destOrd="0" presId="urn:microsoft.com/office/officeart/2005/8/layout/process3"/>
    <dgm:cxn modelId="{290128B4-48A9-6543-A7AD-7EFB6F8CEA43}" type="presParOf" srcId="{6CF4F91E-53A1-B847-8DAA-67F005065EB1}" destId="{9F5C9DB3-1FD0-EE44-917D-3310DE789657}" srcOrd="0" destOrd="0" presId="urn:microsoft.com/office/officeart/2005/8/layout/process3"/>
    <dgm:cxn modelId="{FE425A29-2DCF-BE48-9F4A-136252F78C9B}" type="presParOf" srcId="{2EF0FFFD-6A17-8D47-B528-0603952DBBAD}" destId="{A7516E95-BD43-314C-89B2-BF8A6AB89C79}" srcOrd="2" destOrd="0" presId="urn:microsoft.com/office/officeart/2005/8/layout/process3"/>
    <dgm:cxn modelId="{E6DA92D2-644F-F847-B489-C237B4AD8478}" type="presParOf" srcId="{A7516E95-BD43-314C-89B2-BF8A6AB89C79}" destId="{03055E73-1681-E546-81FD-A390A9BEB282}" srcOrd="0" destOrd="0" presId="urn:microsoft.com/office/officeart/2005/8/layout/process3"/>
    <dgm:cxn modelId="{E8F79318-FC67-244C-BADF-A77A63B5DEE1}" type="presParOf" srcId="{A7516E95-BD43-314C-89B2-BF8A6AB89C79}" destId="{1ED61F26-A9ED-6949-B904-DF81B995CEB2}" srcOrd="1" destOrd="0" presId="urn:microsoft.com/office/officeart/2005/8/layout/process3"/>
    <dgm:cxn modelId="{392C8F28-D790-734E-9DC7-A9A626554490}" type="presParOf" srcId="{A7516E95-BD43-314C-89B2-BF8A6AB89C79}" destId="{BFE0AA9C-1E99-BA4C-9B96-ADA67596293F}" srcOrd="2" destOrd="0" presId="urn:microsoft.com/office/officeart/2005/8/layout/process3"/>
    <dgm:cxn modelId="{50755A13-7A97-7D44-B49F-7CBE5DFBCE05}" type="presParOf" srcId="{2EF0FFFD-6A17-8D47-B528-0603952DBBAD}" destId="{E68D7AAB-BC62-9548-8E46-0A61B9BDFDCA}" srcOrd="3" destOrd="0" presId="urn:microsoft.com/office/officeart/2005/8/layout/process3"/>
    <dgm:cxn modelId="{C7DF068F-1220-AC47-B205-34425CADB321}" type="presParOf" srcId="{E68D7AAB-BC62-9548-8E46-0A61B9BDFDCA}" destId="{E96AC52B-DE68-144E-8395-BF7C18D43670}" srcOrd="0" destOrd="0" presId="urn:microsoft.com/office/officeart/2005/8/layout/process3"/>
    <dgm:cxn modelId="{6C5A6376-D05E-6E47-B8D7-CDAA12A8CF9E}" type="presParOf" srcId="{2EF0FFFD-6A17-8D47-B528-0603952DBBAD}" destId="{1F34061E-6C93-514E-911C-937AD532F981}" srcOrd="4" destOrd="0" presId="urn:microsoft.com/office/officeart/2005/8/layout/process3"/>
    <dgm:cxn modelId="{B1530782-EB48-CA40-BACB-6D3290DCA2CC}" type="presParOf" srcId="{1F34061E-6C93-514E-911C-937AD532F981}" destId="{0A9E9455-C37E-9342-B7B9-CF2586DA45CB}" srcOrd="0" destOrd="0" presId="urn:microsoft.com/office/officeart/2005/8/layout/process3"/>
    <dgm:cxn modelId="{1FB8ABC3-3606-A348-B9B0-36CC26A07254}" type="presParOf" srcId="{1F34061E-6C93-514E-911C-937AD532F981}" destId="{C04235AF-580D-6D4D-8859-0E1D4FC0B937}" srcOrd="1" destOrd="0" presId="urn:microsoft.com/office/officeart/2005/8/layout/process3"/>
    <dgm:cxn modelId="{4D52B2F8-74A7-1449-B560-BB1BD93A8F29}" type="presParOf" srcId="{1F34061E-6C93-514E-911C-937AD532F981}" destId="{6CD0FEDD-17F3-C543-AFB8-1A71409784A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B4D1BA-59ED-384F-AA8C-0A715165FF64}">
      <dsp:nvSpPr>
        <dsp:cNvPr id="0" name=""/>
        <dsp:cNvSpPr/>
      </dsp:nvSpPr>
      <dsp:spPr>
        <a:xfrm>
          <a:off x="5257800" y="1852864"/>
          <a:ext cx="3719932" cy="645608"/>
        </a:xfrm>
        <a:custGeom>
          <a:avLst/>
          <a:gdLst/>
          <a:ahLst/>
          <a:cxnLst/>
          <a:rect l="0" t="0" r="0" b="0"/>
          <a:pathLst>
            <a:path>
              <a:moveTo>
                <a:pt x="0" y="0"/>
              </a:moveTo>
              <a:lnTo>
                <a:pt x="0" y="322804"/>
              </a:lnTo>
              <a:lnTo>
                <a:pt x="3719932" y="322804"/>
              </a:lnTo>
              <a:lnTo>
                <a:pt x="3719932" y="64560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047ACE-0AAC-BE46-B54E-39F5CB86615F}">
      <dsp:nvSpPr>
        <dsp:cNvPr id="0" name=""/>
        <dsp:cNvSpPr/>
      </dsp:nvSpPr>
      <dsp:spPr>
        <a:xfrm>
          <a:off x="5212080" y="1852864"/>
          <a:ext cx="91440" cy="645608"/>
        </a:xfrm>
        <a:custGeom>
          <a:avLst/>
          <a:gdLst/>
          <a:ahLst/>
          <a:cxnLst/>
          <a:rect l="0" t="0" r="0" b="0"/>
          <a:pathLst>
            <a:path>
              <a:moveTo>
                <a:pt x="45720" y="0"/>
              </a:moveTo>
              <a:lnTo>
                <a:pt x="45720" y="64560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354C89-4E95-1A44-A068-3AA090B6895D}">
      <dsp:nvSpPr>
        <dsp:cNvPr id="0" name=""/>
        <dsp:cNvSpPr/>
      </dsp:nvSpPr>
      <dsp:spPr>
        <a:xfrm>
          <a:off x="1537867" y="1852864"/>
          <a:ext cx="3719932" cy="645608"/>
        </a:xfrm>
        <a:custGeom>
          <a:avLst/>
          <a:gdLst/>
          <a:ahLst/>
          <a:cxnLst/>
          <a:rect l="0" t="0" r="0" b="0"/>
          <a:pathLst>
            <a:path>
              <a:moveTo>
                <a:pt x="3719932" y="0"/>
              </a:moveTo>
              <a:lnTo>
                <a:pt x="3719932" y="322804"/>
              </a:lnTo>
              <a:lnTo>
                <a:pt x="0" y="322804"/>
              </a:lnTo>
              <a:lnTo>
                <a:pt x="0" y="64560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A669EB-0E9B-F74A-AA7E-C3FE6939F11E}">
      <dsp:nvSpPr>
        <dsp:cNvPr id="0" name=""/>
        <dsp:cNvSpPr/>
      </dsp:nvSpPr>
      <dsp:spPr>
        <a:xfrm>
          <a:off x="3720638" y="315702"/>
          <a:ext cx="3074323" cy="153716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chemeClr val="accent4">
              <a:satMod val="175000"/>
              <a:alpha val="40000"/>
            </a:schemeClr>
          </a:glow>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effectLst>
                <a:outerShdw blurRad="50800" dist="38100" dir="8100000" algn="tr" rotWithShape="0">
                  <a:prstClr val="black">
                    <a:alpha val="40000"/>
                  </a:prstClr>
                </a:outerShdw>
              </a:effectLst>
            </a:rPr>
            <a:t>Sources/</a:t>
          </a:r>
          <a:r>
            <a:rPr lang="en-US" sz="3600" kern="1200" dirty="0" err="1">
              <a:effectLst>
                <a:outerShdw blurRad="50800" dist="38100" dir="8100000" algn="tr" rotWithShape="0">
                  <a:prstClr val="black">
                    <a:alpha val="40000"/>
                  </a:prstClr>
                </a:outerShdw>
              </a:effectLst>
            </a:rPr>
            <a:t>উপাদান</a:t>
          </a:r>
          <a:r>
            <a:rPr lang="bn-IN" sz="3600" kern="1200" dirty="0">
              <a:effectLst>
                <a:outerShdw blurRad="50800" dist="38100" dir="8100000" algn="tr" rotWithShape="0">
                  <a:prstClr val="black">
                    <a:alpha val="40000"/>
                  </a:prstClr>
                </a:outerShdw>
              </a:effectLst>
            </a:rPr>
            <a:t> </a:t>
          </a:r>
          <a:endParaRPr lang="en-US" sz="3600" kern="1200" dirty="0">
            <a:effectLst>
              <a:outerShdw blurRad="50800" dist="38100" dir="8100000" algn="tr" rotWithShape="0">
                <a:prstClr val="black">
                  <a:alpha val="40000"/>
                </a:prstClr>
              </a:outerShdw>
            </a:effectLst>
          </a:endParaRPr>
        </a:p>
      </dsp:txBody>
      <dsp:txXfrm>
        <a:off x="3720638" y="315702"/>
        <a:ext cx="3074323" cy="1537161"/>
      </dsp:txXfrm>
    </dsp:sp>
    <dsp:sp modelId="{A487289F-3F05-A04C-9E6E-0403C4700E26}">
      <dsp:nvSpPr>
        <dsp:cNvPr id="0" name=""/>
        <dsp:cNvSpPr/>
      </dsp:nvSpPr>
      <dsp:spPr>
        <a:xfrm>
          <a:off x="706" y="2498473"/>
          <a:ext cx="3074323" cy="153716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chemeClr val="accent6">
              <a:satMod val="175000"/>
              <a:alpha val="40000"/>
            </a:schemeClr>
          </a:glow>
          <a:outerShdw blurRad="50800" dist="38100" algn="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effectLst>
                <a:outerShdw blurRad="50800" dist="38100" dir="8100000" algn="tr" rotWithShape="0">
                  <a:prstClr val="black">
                    <a:alpha val="40000"/>
                  </a:prstClr>
                </a:outerShdw>
              </a:effectLst>
            </a:rPr>
            <a:t>written/</a:t>
          </a:r>
          <a:r>
            <a:rPr lang="en-US" sz="3600" kern="1200" dirty="0" err="1">
              <a:effectLst>
                <a:outerShdw blurRad="50800" dist="38100" dir="8100000" algn="tr" rotWithShape="0">
                  <a:prstClr val="black">
                    <a:alpha val="40000"/>
                  </a:prstClr>
                </a:outerShdw>
              </a:effectLst>
            </a:rPr>
            <a:t>লিখিত</a:t>
          </a:r>
          <a:r>
            <a:rPr lang="bn-IN" sz="3600" kern="1200" dirty="0">
              <a:effectLst>
                <a:outerShdw blurRad="50800" dist="38100" dir="8100000" algn="tr" rotWithShape="0">
                  <a:prstClr val="black">
                    <a:alpha val="40000"/>
                  </a:prstClr>
                </a:outerShdw>
              </a:effectLst>
            </a:rPr>
            <a:t> </a:t>
          </a:r>
          <a:endParaRPr lang="en-US" sz="3600" kern="1200" dirty="0">
            <a:effectLst>
              <a:outerShdw blurRad="50800" dist="38100" dir="8100000" algn="tr" rotWithShape="0">
                <a:prstClr val="black">
                  <a:alpha val="40000"/>
                </a:prstClr>
              </a:outerShdw>
            </a:effectLst>
          </a:endParaRPr>
        </a:p>
      </dsp:txBody>
      <dsp:txXfrm>
        <a:off x="706" y="2498473"/>
        <a:ext cx="3074323" cy="1537161"/>
      </dsp:txXfrm>
    </dsp:sp>
    <dsp:sp modelId="{701D75A6-EC07-C44C-AB59-12CFC48FE443}">
      <dsp:nvSpPr>
        <dsp:cNvPr id="0" name=""/>
        <dsp:cNvSpPr/>
      </dsp:nvSpPr>
      <dsp:spPr>
        <a:xfrm>
          <a:off x="3720638" y="2498473"/>
          <a:ext cx="3074323" cy="153716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chemeClr val="accent6">
              <a:satMod val="175000"/>
              <a:alpha val="40000"/>
            </a:schemeClr>
          </a:glow>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effectLst>
                <a:outerShdw blurRad="50800" dist="38100" dir="16200000" rotWithShape="0">
                  <a:prstClr val="black">
                    <a:alpha val="40000"/>
                  </a:prstClr>
                </a:outerShdw>
              </a:effectLst>
            </a:rPr>
            <a:t>archaeological/ </a:t>
          </a:r>
          <a:r>
            <a:rPr lang="en-US" sz="3600" kern="1200" dirty="0" err="1">
              <a:effectLst>
                <a:outerShdw blurRad="50800" dist="38100" dir="16200000" rotWithShape="0">
                  <a:prstClr val="black">
                    <a:alpha val="40000"/>
                  </a:prstClr>
                </a:outerShdw>
              </a:effectLst>
            </a:rPr>
            <a:t>প্রত্নতাত্ত্বিক</a:t>
          </a:r>
          <a:r>
            <a:rPr lang="bn-IN" sz="3600" kern="1200" dirty="0">
              <a:effectLst>
                <a:outerShdw blurRad="50800" dist="38100" dir="16200000" rotWithShape="0">
                  <a:prstClr val="black">
                    <a:alpha val="40000"/>
                  </a:prstClr>
                </a:outerShdw>
              </a:effectLst>
            </a:rPr>
            <a:t> </a:t>
          </a:r>
          <a:endParaRPr lang="en-US" sz="3600" kern="1200" dirty="0">
            <a:effectLst>
              <a:outerShdw blurRad="50800" dist="38100" dir="16200000" rotWithShape="0">
                <a:prstClr val="black">
                  <a:alpha val="40000"/>
                </a:prstClr>
              </a:outerShdw>
            </a:effectLst>
          </a:endParaRPr>
        </a:p>
      </dsp:txBody>
      <dsp:txXfrm>
        <a:off x="3720638" y="2498473"/>
        <a:ext cx="3074323" cy="1537161"/>
      </dsp:txXfrm>
    </dsp:sp>
    <dsp:sp modelId="{FD9728EB-1170-C742-A286-741F3FBB4D49}">
      <dsp:nvSpPr>
        <dsp:cNvPr id="0" name=""/>
        <dsp:cNvSpPr/>
      </dsp:nvSpPr>
      <dsp:spPr>
        <a:xfrm>
          <a:off x="7440570" y="2498473"/>
          <a:ext cx="3074323" cy="153716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chemeClr val="accent6">
              <a:satMod val="175000"/>
              <a:alpha val="40000"/>
            </a:schemeClr>
          </a:glow>
          <a:outerShdw blurRad="50800" dist="38100" dir="16200000"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dirty="0">
              <a:effectLst>
                <a:outerShdw blurRad="50800" dist="38100" dir="16200000" rotWithShape="0">
                  <a:prstClr val="black">
                    <a:alpha val="40000"/>
                  </a:prstClr>
                </a:outerShdw>
              </a:effectLst>
            </a:rPr>
            <a:t>oral/ </a:t>
          </a:r>
          <a:r>
            <a:rPr lang="en-US" sz="3600" kern="1200" dirty="0" err="1">
              <a:effectLst>
                <a:outerShdw blurRad="50800" dist="38100" dir="16200000" rotWithShape="0">
                  <a:prstClr val="black">
                    <a:alpha val="40000"/>
                  </a:prstClr>
                </a:outerShdw>
              </a:effectLst>
            </a:rPr>
            <a:t>মৌখিক</a:t>
          </a:r>
          <a:r>
            <a:rPr lang="bn-IN" sz="3600" kern="1200" dirty="0">
              <a:effectLst>
                <a:outerShdw blurRad="50800" dist="38100" dir="16200000" rotWithShape="0">
                  <a:prstClr val="black">
                    <a:alpha val="40000"/>
                  </a:prstClr>
                </a:outerShdw>
              </a:effectLst>
            </a:rPr>
            <a:t> </a:t>
          </a:r>
          <a:endParaRPr lang="en-US" sz="3600" kern="1200" dirty="0">
            <a:effectLst>
              <a:outerShdw blurRad="50800" dist="38100" dir="16200000" rotWithShape="0">
                <a:prstClr val="black">
                  <a:alpha val="40000"/>
                </a:prstClr>
              </a:outerShdw>
            </a:effectLst>
          </a:endParaRPr>
        </a:p>
      </dsp:txBody>
      <dsp:txXfrm>
        <a:off x="7440570" y="2498473"/>
        <a:ext cx="3074323" cy="15371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D5B6D-41F7-0E4D-A9A9-0AE9E0A3C89F}">
      <dsp:nvSpPr>
        <dsp:cNvPr id="0" name=""/>
        <dsp:cNvSpPr/>
      </dsp:nvSpPr>
      <dsp:spPr>
        <a:xfrm>
          <a:off x="4784052" y="-476"/>
          <a:ext cx="1879606" cy="150869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Time past</a:t>
          </a:r>
        </a:p>
      </dsp:txBody>
      <dsp:txXfrm>
        <a:off x="5059314" y="220467"/>
        <a:ext cx="1329082" cy="1066810"/>
      </dsp:txXfrm>
    </dsp:sp>
    <dsp:sp modelId="{03B4DE89-0FBB-7845-9862-2589BFD04E00}">
      <dsp:nvSpPr>
        <dsp:cNvPr id="0" name=""/>
        <dsp:cNvSpPr/>
      </dsp:nvSpPr>
      <dsp:spPr>
        <a:xfrm rot="2160000">
          <a:off x="6486540" y="1153830"/>
          <a:ext cx="274317" cy="507631"/>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494398" y="1231170"/>
        <a:ext cx="192022" cy="304579"/>
      </dsp:txXfrm>
    </dsp:sp>
    <dsp:sp modelId="{35E1645F-C7E5-A543-B38E-6713B69C7E14}">
      <dsp:nvSpPr>
        <dsp:cNvPr id="0" name=""/>
        <dsp:cNvSpPr/>
      </dsp:nvSpPr>
      <dsp:spPr>
        <a:xfrm>
          <a:off x="6573074" y="1328376"/>
          <a:ext cx="1953246" cy="1504094"/>
        </a:xfrm>
        <a:prstGeom prst="ellipse">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Imprints</a:t>
          </a:r>
        </a:p>
        <a:p>
          <a:pPr marL="0" lvl="0" indent="0" algn="ctr" defTabSz="844550">
            <a:lnSpc>
              <a:spcPct val="90000"/>
            </a:lnSpc>
            <a:spcBef>
              <a:spcPct val="0"/>
            </a:spcBef>
            <a:spcAft>
              <a:spcPct val="35000"/>
            </a:spcAft>
            <a:buNone/>
          </a:pPr>
          <a:r>
            <a:rPr lang="en-US" sz="1900" kern="1200" dirty="0"/>
            <a:t>Sources </a:t>
          </a:r>
        </a:p>
      </dsp:txBody>
      <dsp:txXfrm>
        <a:off x="6859120" y="1548645"/>
        <a:ext cx="1381154" cy="1063556"/>
      </dsp:txXfrm>
    </dsp:sp>
    <dsp:sp modelId="{EA64F8EB-0954-D14B-82B7-752DBCDFB461}">
      <dsp:nvSpPr>
        <dsp:cNvPr id="0" name=""/>
        <dsp:cNvSpPr/>
      </dsp:nvSpPr>
      <dsp:spPr>
        <a:xfrm rot="6480000">
          <a:off x="7011324" y="2891183"/>
          <a:ext cx="384942" cy="507631"/>
        </a:xfrm>
        <a:prstGeom prst="rightArrow">
          <a:avLst>
            <a:gd name="adj1" fmla="val 60000"/>
            <a:gd name="adj2" fmla="val 50000"/>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7086909" y="2937794"/>
        <a:ext cx="269459" cy="304579"/>
      </dsp:txXfrm>
    </dsp:sp>
    <dsp:sp modelId="{B193596D-1C82-5246-8F15-2A61915AF5C3}">
      <dsp:nvSpPr>
        <dsp:cNvPr id="0" name=""/>
        <dsp:cNvSpPr/>
      </dsp:nvSpPr>
      <dsp:spPr>
        <a:xfrm>
          <a:off x="5946499" y="3474782"/>
          <a:ext cx="1811576" cy="1504094"/>
        </a:xfrm>
        <a:prstGeom prst="ellipse">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Historian </a:t>
          </a:r>
        </a:p>
      </dsp:txBody>
      <dsp:txXfrm>
        <a:off x="6211798" y="3695051"/>
        <a:ext cx="1280978" cy="1063556"/>
      </dsp:txXfrm>
    </dsp:sp>
    <dsp:sp modelId="{20481957-3DE6-A84F-B6F4-3D3EBD9251A1}">
      <dsp:nvSpPr>
        <dsp:cNvPr id="0" name=""/>
        <dsp:cNvSpPr/>
      </dsp:nvSpPr>
      <dsp:spPr>
        <a:xfrm rot="10800000">
          <a:off x="5634603" y="3973013"/>
          <a:ext cx="220406" cy="507631"/>
        </a:xfrm>
        <a:prstGeom prst="rightArrow">
          <a:avLst>
            <a:gd name="adj1" fmla="val 60000"/>
            <a:gd name="adj2" fmla="val 5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5700725" y="4074539"/>
        <a:ext cx="154284" cy="304579"/>
      </dsp:txXfrm>
    </dsp:sp>
    <dsp:sp modelId="{CC6BDE9C-BC6E-854E-AB23-A245A791D5B2}">
      <dsp:nvSpPr>
        <dsp:cNvPr id="0" name=""/>
        <dsp:cNvSpPr/>
      </dsp:nvSpPr>
      <dsp:spPr>
        <a:xfrm>
          <a:off x="3660207" y="3474782"/>
          <a:ext cx="1870431" cy="1504094"/>
        </a:xfrm>
        <a:prstGeom prst="ellipse">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Reconstructs</a:t>
          </a:r>
        </a:p>
      </dsp:txBody>
      <dsp:txXfrm>
        <a:off x="3934125" y="3695051"/>
        <a:ext cx="1322595" cy="1063556"/>
      </dsp:txXfrm>
    </dsp:sp>
    <dsp:sp modelId="{53D777DD-1CED-D34D-90A8-A817ED50DE5A}">
      <dsp:nvSpPr>
        <dsp:cNvPr id="0" name=""/>
        <dsp:cNvSpPr/>
      </dsp:nvSpPr>
      <dsp:spPr>
        <a:xfrm rot="15120000">
          <a:off x="4058678" y="2911486"/>
          <a:ext cx="383665" cy="507631"/>
        </a:xfrm>
        <a:prstGeom prst="rightArrow">
          <a:avLst>
            <a:gd name="adj1" fmla="val 60000"/>
            <a:gd name="adj2" fmla="val 50000"/>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4134011" y="3067745"/>
        <a:ext cx="268566" cy="304579"/>
      </dsp:txXfrm>
    </dsp:sp>
    <dsp:sp modelId="{B4740916-39EF-E542-A9C5-ABD331DE4709}">
      <dsp:nvSpPr>
        <dsp:cNvPr id="0" name=""/>
        <dsp:cNvSpPr/>
      </dsp:nvSpPr>
      <dsp:spPr>
        <a:xfrm>
          <a:off x="2903678" y="1328376"/>
          <a:ext cx="1988668" cy="1504094"/>
        </a:xfrm>
        <a:prstGeom prst="ellips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Facts/</a:t>
          </a:r>
        </a:p>
        <a:p>
          <a:pPr marL="0" lvl="0" indent="0" algn="ctr" defTabSz="844550">
            <a:lnSpc>
              <a:spcPct val="90000"/>
            </a:lnSpc>
            <a:spcBef>
              <a:spcPct val="0"/>
            </a:spcBef>
            <a:spcAft>
              <a:spcPct val="35000"/>
            </a:spcAft>
            <a:buNone/>
          </a:pPr>
          <a:r>
            <a:rPr lang="en-US" sz="1900" kern="1200" dirty="0"/>
            <a:t>History</a:t>
          </a:r>
        </a:p>
      </dsp:txBody>
      <dsp:txXfrm>
        <a:off x="3194912" y="1548645"/>
        <a:ext cx="1406200" cy="1063556"/>
      </dsp:txXfrm>
    </dsp:sp>
    <dsp:sp modelId="{696C7952-AE09-2E41-9E12-B0E5A7C20425}">
      <dsp:nvSpPr>
        <dsp:cNvPr id="0" name=""/>
        <dsp:cNvSpPr/>
      </dsp:nvSpPr>
      <dsp:spPr>
        <a:xfrm rot="19440000">
          <a:off x="4679960" y="1160439"/>
          <a:ext cx="269909" cy="507631"/>
        </a:xfrm>
        <a:prstGeom prst="rightArrow">
          <a:avLst>
            <a:gd name="adj1" fmla="val 60000"/>
            <a:gd name="adj2" fmla="val 5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687692" y="1285762"/>
        <a:ext cx="188936" cy="3045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D5EDB-6C62-634C-B449-AEC23DE75D81}">
      <dsp:nvSpPr>
        <dsp:cNvPr id="0" name=""/>
        <dsp:cNvSpPr/>
      </dsp:nvSpPr>
      <dsp:spPr>
        <a:xfrm>
          <a:off x="5257800" y="1755775"/>
          <a:ext cx="2209437" cy="766912"/>
        </a:xfrm>
        <a:custGeom>
          <a:avLst/>
          <a:gdLst/>
          <a:ahLst/>
          <a:cxnLst/>
          <a:rect l="0" t="0" r="0" b="0"/>
          <a:pathLst>
            <a:path>
              <a:moveTo>
                <a:pt x="0" y="0"/>
              </a:moveTo>
              <a:lnTo>
                <a:pt x="0" y="383456"/>
              </a:lnTo>
              <a:lnTo>
                <a:pt x="2209437" y="383456"/>
              </a:lnTo>
              <a:lnTo>
                <a:pt x="2209437" y="766912"/>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7F4DB52-D989-F74E-A9DC-8E9A364FF2B1}">
      <dsp:nvSpPr>
        <dsp:cNvPr id="0" name=""/>
        <dsp:cNvSpPr/>
      </dsp:nvSpPr>
      <dsp:spPr>
        <a:xfrm>
          <a:off x="3048362" y="1755775"/>
          <a:ext cx="2209437" cy="766912"/>
        </a:xfrm>
        <a:custGeom>
          <a:avLst/>
          <a:gdLst/>
          <a:ahLst/>
          <a:cxnLst/>
          <a:rect l="0" t="0" r="0" b="0"/>
          <a:pathLst>
            <a:path>
              <a:moveTo>
                <a:pt x="2209437" y="0"/>
              </a:moveTo>
              <a:lnTo>
                <a:pt x="2209437" y="383456"/>
              </a:lnTo>
              <a:lnTo>
                <a:pt x="0" y="383456"/>
              </a:lnTo>
              <a:lnTo>
                <a:pt x="0" y="766912"/>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5B23826-52A3-8141-A281-FAF2102D40D8}">
      <dsp:nvSpPr>
        <dsp:cNvPr id="0" name=""/>
        <dsp:cNvSpPr/>
      </dsp:nvSpPr>
      <dsp:spPr>
        <a:xfrm>
          <a:off x="3399608" y="2668"/>
          <a:ext cx="3716383" cy="1753106"/>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latin typeface="Apple Chancery" panose="03020702040506060504" pitchFamily="66" charset="-79"/>
              <a:cs typeface="Apple Chancery" panose="03020702040506060504" pitchFamily="66" charset="-79"/>
            </a:rPr>
            <a:t>History</a:t>
          </a:r>
        </a:p>
        <a:p>
          <a:pPr marL="0" lvl="0" indent="0" algn="ctr" defTabSz="1689100">
            <a:lnSpc>
              <a:spcPct val="90000"/>
            </a:lnSpc>
            <a:spcBef>
              <a:spcPct val="0"/>
            </a:spcBef>
            <a:spcAft>
              <a:spcPct val="35000"/>
            </a:spcAft>
            <a:buNone/>
          </a:pPr>
          <a:r>
            <a:rPr lang="en-US" sz="3800" kern="1200" dirty="0" err="1">
              <a:latin typeface="Apple Chancery" panose="03020702040506060504" pitchFamily="66" charset="-79"/>
              <a:cs typeface="Apple Chancery" panose="03020702040506060504" pitchFamily="66" charset="-79"/>
            </a:rPr>
            <a:t>ইতিহাস</a:t>
          </a:r>
          <a:r>
            <a:rPr lang="bn-IN" sz="3800" kern="1200" dirty="0">
              <a:latin typeface="Apple Chancery" panose="03020702040506060504" pitchFamily="66" charset="-79"/>
            </a:rPr>
            <a:t> </a:t>
          </a:r>
          <a:endParaRPr lang="en-US" sz="3800" kern="1200" dirty="0">
            <a:latin typeface="Apple Chancery" panose="03020702040506060504" pitchFamily="66" charset="-79"/>
            <a:cs typeface="Apple Chancery" panose="03020702040506060504" pitchFamily="66" charset="-79"/>
          </a:endParaRPr>
        </a:p>
      </dsp:txBody>
      <dsp:txXfrm>
        <a:off x="3399608" y="2668"/>
        <a:ext cx="3716383" cy="1753106"/>
      </dsp:txXfrm>
    </dsp:sp>
    <dsp:sp modelId="{13D7813E-0841-1B45-A881-6B8AC9BB8D51}">
      <dsp:nvSpPr>
        <dsp:cNvPr id="0" name=""/>
        <dsp:cNvSpPr/>
      </dsp:nvSpPr>
      <dsp:spPr>
        <a:xfrm>
          <a:off x="1222380" y="2522687"/>
          <a:ext cx="3651963" cy="1825981"/>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latin typeface="Apple Chancery" panose="03020702040506060504" pitchFamily="66" charset="-79"/>
              <a:cs typeface="Apple Chancery" panose="03020702040506060504" pitchFamily="66" charset="-79"/>
            </a:rPr>
            <a:t>Proper History</a:t>
          </a:r>
          <a:endParaRPr lang="bn-IN" sz="3800" kern="1200" dirty="0">
            <a:latin typeface="Apple Chancery" panose="03020702040506060504" pitchFamily="66" charset="-79"/>
          </a:endParaRPr>
        </a:p>
        <a:p>
          <a:pPr marL="0" lvl="0" indent="0" algn="ctr" defTabSz="1689100">
            <a:lnSpc>
              <a:spcPct val="90000"/>
            </a:lnSpc>
            <a:spcBef>
              <a:spcPct val="0"/>
            </a:spcBef>
            <a:spcAft>
              <a:spcPct val="35000"/>
            </a:spcAft>
            <a:buNone/>
          </a:pPr>
          <a:r>
            <a:rPr lang="en-US" sz="3800" kern="1200" dirty="0" err="1">
              <a:latin typeface="Apple Chancery" panose="03020702040506060504" pitchFamily="66" charset="-79"/>
              <a:cs typeface="Apple Chancery" panose="03020702040506060504" pitchFamily="66" charset="-79"/>
            </a:rPr>
            <a:t>সঠিক</a:t>
          </a:r>
          <a:r>
            <a:rPr lang="bn-IN" sz="3800" kern="1200" dirty="0">
              <a:latin typeface="Apple Chancery" panose="03020702040506060504" pitchFamily="66" charset="-79"/>
            </a:rPr>
            <a:t> ইতিহাস </a:t>
          </a:r>
          <a:endParaRPr lang="en-US" sz="3800" kern="1200" dirty="0">
            <a:latin typeface="Apple Chancery" panose="03020702040506060504" pitchFamily="66" charset="-79"/>
            <a:cs typeface="Apple Chancery" panose="03020702040506060504" pitchFamily="66" charset="-79"/>
          </a:endParaRPr>
        </a:p>
      </dsp:txBody>
      <dsp:txXfrm>
        <a:off x="1222380" y="2522687"/>
        <a:ext cx="3651963" cy="1825981"/>
      </dsp:txXfrm>
    </dsp:sp>
    <dsp:sp modelId="{15184A4F-A938-AC41-8D15-8C4CD55021CA}">
      <dsp:nvSpPr>
        <dsp:cNvPr id="0" name=""/>
        <dsp:cNvSpPr/>
      </dsp:nvSpPr>
      <dsp:spPr>
        <a:xfrm>
          <a:off x="5641256" y="2522687"/>
          <a:ext cx="3651963" cy="1825981"/>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latin typeface="Apple Chancery" panose="03020702040506060504" pitchFamily="66" charset="-79"/>
              <a:cs typeface="Apple Chancery" panose="03020702040506060504" pitchFamily="66" charset="-79"/>
            </a:rPr>
            <a:t>Metanarrative </a:t>
          </a:r>
        </a:p>
        <a:p>
          <a:pPr marL="0" lvl="0" indent="0" algn="ctr" defTabSz="1689100">
            <a:lnSpc>
              <a:spcPct val="90000"/>
            </a:lnSpc>
            <a:spcBef>
              <a:spcPct val="0"/>
            </a:spcBef>
            <a:spcAft>
              <a:spcPct val="35000"/>
            </a:spcAft>
            <a:buNone/>
          </a:pPr>
          <a:r>
            <a:rPr lang="en-US" sz="3800" kern="1200" dirty="0" err="1">
              <a:latin typeface="Apple Chancery" panose="03020702040506060504" pitchFamily="66" charset="-79"/>
              <a:cs typeface="Apple Chancery" panose="03020702040506060504" pitchFamily="66" charset="-79"/>
            </a:rPr>
            <a:t>মেটান্যারেটিভ</a:t>
          </a:r>
          <a:r>
            <a:rPr lang="bn-IN" sz="3800" kern="1200" dirty="0">
              <a:latin typeface="Apple Chancery" panose="03020702040506060504" pitchFamily="66" charset="-79"/>
            </a:rPr>
            <a:t> </a:t>
          </a:r>
          <a:endParaRPr lang="en-US" sz="3800" kern="1200" dirty="0">
            <a:latin typeface="Apple Chancery" panose="03020702040506060504" pitchFamily="66" charset="-79"/>
            <a:cs typeface="Apple Chancery" panose="03020702040506060504" pitchFamily="66" charset="-79"/>
          </a:endParaRPr>
        </a:p>
      </dsp:txBody>
      <dsp:txXfrm>
        <a:off x="5641256" y="2522687"/>
        <a:ext cx="3651963" cy="18259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37C29-6DD8-D346-9F66-262243ABEC1B}">
      <dsp:nvSpPr>
        <dsp:cNvPr id="0" name=""/>
        <dsp:cNvSpPr/>
      </dsp:nvSpPr>
      <dsp:spPr>
        <a:xfrm>
          <a:off x="5257800" y="1798278"/>
          <a:ext cx="2174490" cy="754781"/>
        </a:xfrm>
        <a:custGeom>
          <a:avLst/>
          <a:gdLst/>
          <a:ahLst/>
          <a:cxnLst/>
          <a:rect l="0" t="0" r="0" b="0"/>
          <a:pathLst>
            <a:path>
              <a:moveTo>
                <a:pt x="0" y="0"/>
              </a:moveTo>
              <a:lnTo>
                <a:pt x="0" y="377390"/>
              </a:lnTo>
              <a:lnTo>
                <a:pt x="2174490" y="377390"/>
              </a:lnTo>
              <a:lnTo>
                <a:pt x="2174490" y="75478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E765F94-B241-8448-BA2E-1FFCB1BEAB40}">
      <dsp:nvSpPr>
        <dsp:cNvPr id="0" name=""/>
        <dsp:cNvSpPr/>
      </dsp:nvSpPr>
      <dsp:spPr>
        <a:xfrm>
          <a:off x="3083309" y="1798278"/>
          <a:ext cx="2174490" cy="754781"/>
        </a:xfrm>
        <a:custGeom>
          <a:avLst/>
          <a:gdLst/>
          <a:ahLst/>
          <a:cxnLst/>
          <a:rect l="0" t="0" r="0" b="0"/>
          <a:pathLst>
            <a:path>
              <a:moveTo>
                <a:pt x="2174490" y="0"/>
              </a:moveTo>
              <a:lnTo>
                <a:pt x="2174490" y="377390"/>
              </a:lnTo>
              <a:lnTo>
                <a:pt x="0" y="377390"/>
              </a:lnTo>
              <a:lnTo>
                <a:pt x="0" y="75478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AA76CDB-5143-E24C-B8AF-C99F5D1D3E0A}">
      <dsp:nvSpPr>
        <dsp:cNvPr id="0" name=""/>
        <dsp:cNvSpPr/>
      </dsp:nvSpPr>
      <dsp:spPr>
        <a:xfrm>
          <a:off x="3460700" y="1178"/>
          <a:ext cx="3594199" cy="179709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Interpretation</a:t>
          </a:r>
          <a:endParaRPr lang="bn-IN" sz="4400" kern="1200" dirty="0"/>
        </a:p>
        <a:p>
          <a:pPr marL="0" lvl="0" indent="0" algn="ctr" defTabSz="1955800">
            <a:lnSpc>
              <a:spcPct val="90000"/>
            </a:lnSpc>
            <a:spcBef>
              <a:spcPct val="0"/>
            </a:spcBef>
            <a:spcAft>
              <a:spcPct val="35000"/>
            </a:spcAft>
            <a:buNone/>
          </a:pPr>
          <a:r>
            <a:rPr lang="en-US" sz="4400" kern="1200" dirty="0" err="1"/>
            <a:t>বিশ্লেষণ</a:t>
          </a:r>
          <a:r>
            <a:rPr lang="bn-IN" sz="4400" kern="1200" dirty="0"/>
            <a:t> </a:t>
          </a:r>
          <a:r>
            <a:rPr lang="en-US" sz="4400" kern="1200" dirty="0"/>
            <a:t> </a:t>
          </a:r>
        </a:p>
      </dsp:txBody>
      <dsp:txXfrm>
        <a:off x="3460700" y="1178"/>
        <a:ext cx="3594199" cy="1797099"/>
      </dsp:txXfrm>
    </dsp:sp>
    <dsp:sp modelId="{E9681E68-617F-BC40-93A9-7086AAFE3926}">
      <dsp:nvSpPr>
        <dsp:cNvPr id="0" name=""/>
        <dsp:cNvSpPr/>
      </dsp:nvSpPr>
      <dsp:spPr>
        <a:xfrm>
          <a:off x="1286209" y="2553059"/>
          <a:ext cx="3594199" cy="179709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Speculative</a:t>
          </a:r>
        </a:p>
        <a:p>
          <a:pPr marL="0" lvl="0" indent="0" algn="ctr" defTabSz="1955800">
            <a:lnSpc>
              <a:spcPct val="90000"/>
            </a:lnSpc>
            <a:spcBef>
              <a:spcPct val="0"/>
            </a:spcBef>
            <a:spcAft>
              <a:spcPct val="35000"/>
            </a:spcAft>
            <a:buNone/>
          </a:pPr>
          <a:r>
            <a:rPr lang="en-US" sz="4400" kern="1200" dirty="0"/>
            <a:t> </a:t>
          </a:r>
          <a:r>
            <a:rPr lang="en-US" sz="4400" kern="1200" dirty="0" err="1"/>
            <a:t>সংশয়বাদী</a:t>
          </a:r>
          <a:r>
            <a:rPr lang="bn-IN" sz="4400" kern="1200" dirty="0"/>
            <a:t> </a:t>
          </a:r>
          <a:endParaRPr lang="en-US" sz="4400" kern="1200" dirty="0"/>
        </a:p>
      </dsp:txBody>
      <dsp:txXfrm>
        <a:off x="1286209" y="2553059"/>
        <a:ext cx="3594199" cy="1797099"/>
      </dsp:txXfrm>
    </dsp:sp>
    <dsp:sp modelId="{A234984A-FC88-4842-A23D-2BC5C535A9CD}">
      <dsp:nvSpPr>
        <dsp:cNvPr id="0" name=""/>
        <dsp:cNvSpPr/>
      </dsp:nvSpPr>
      <dsp:spPr>
        <a:xfrm>
          <a:off x="5635190" y="2553059"/>
          <a:ext cx="3594199" cy="1797099"/>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Critical </a:t>
          </a:r>
        </a:p>
        <a:p>
          <a:pPr marL="0" lvl="0" indent="0" algn="ctr" defTabSz="1955800">
            <a:lnSpc>
              <a:spcPct val="90000"/>
            </a:lnSpc>
            <a:spcBef>
              <a:spcPct val="0"/>
            </a:spcBef>
            <a:spcAft>
              <a:spcPct val="35000"/>
            </a:spcAft>
            <a:buNone/>
          </a:pPr>
          <a:r>
            <a:rPr lang="en-US" sz="4400" kern="1200" dirty="0" err="1"/>
            <a:t>সমালোচনামূলক</a:t>
          </a:r>
          <a:r>
            <a:rPr lang="bn-IN" sz="4400" kern="1200" dirty="0"/>
            <a:t> </a:t>
          </a:r>
          <a:endParaRPr lang="en-US" sz="4400" kern="1200" dirty="0"/>
        </a:p>
      </dsp:txBody>
      <dsp:txXfrm>
        <a:off x="5635190" y="2553059"/>
        <a:ext cx="3594199" cy="17970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D429F-5740-B340-8FB6-E28BA4FCD674}">
      <dsp:nvSpPr>
        <dsp:cNvPr id="0" name=""/>
        <dsp:cNvSpPr/>
      </dsp:nvSpPr>
      <dsp:spPr>
        <a:xfrm>
          <a:off x="582645" y="1178"/>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Graeco</a:t>
          </a:r>
          <a:r>
            <a:rPr lang="en-US" sz="2400" kern="1200" dirty="0"/>
            <a:t> Roman Tradition</a:t>
          </a:r>
        </a:p>
      </dsp:txBody>
      <dsp:txXfrm>
        <a:off x="582645" y="1178"/>
        <a:ext cx="2174490" cy="1304694"/>
      </dsp:txXfrm>
    </dsp:sp>
    <dsp:sp modelId="{C0169B5B-0015-514E-92C8-4DC53FB27619}">
      <dsp:nvSpPr>
        <dsp:cNvPr id="0" name=""/>
        <dsp:cNvSpPr/>
      </dsp:nvSpPr>
      <dsp:spPr>
        <a:xfrm>
          <a:off x="2974584" y="1178"/>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Medieval Church tradition</a:t>
          </a:r>
        </a:p>
      </dsp:txBody>
      <dsp:txXfrm>
        <a:off x="2974584" y="1178"/>
        <a:ext cx="2174490" cy="1304694"/>
      </dsp:txXfrm>
    </dsp:sp>
    <dsp:sp modelId="{C7566750-D71F-6A44-A3D5-8C911D3357CA}">
      <dsp:nvSpPr>
        <dsp:cNvPr id="0" name=""/>
        <dsp:cNvSpPr/>
      </dsp:nvSpPr>
      <dsp:spPr>
        <a:xfrm>
          <a:off x="5366524" y="1178"/>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Early Renaissance tradition</a:t>
          </a:r>
        </a:p>
      </dsp:txBody>
      <dsp:txXfrm>
        <a:off x="5366524" y="1178"/>
        <a:ext cx="2174490" cy="1304694"/>
      </dsp:txXfrm>
    </dsp:sp>
    <dsp:sp modelId="{A1D4788C-72FB-0D47-903C-FC7E5F164532}">
      <dsp:nvSpPr>
        <dsp:cNvPr id="0" name=""/>
        <dsp:cNvSpPr/>
      </dsp:nvSpPr>
      <dsp:spPr>
        <a:xfrm>
          <a:off x="7758464" y="1178"/>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Enlightenment Progressive tradition</a:t>
          </a:r>
        </a:p>
      </dsp:txBody>
      <dsp:txXfrm>
        <a:off x="7758464" y="1178"/>
        <a:ext cx="2174490" cy="1304694"/>
      </dsp:txXfrm>
    </dsp:sp>
    <dsp:sp modelId="{DC5C231D-83C7-4B4C-A951-ED4E16720076}">
      <dsp:nvSpPr>
        <dsp:cNvPr id="0" name=""/>
        <dsp:cNvSpPr/>
      </dsp:nvSpPr>
      <dsp:spPr>
        <a:xfrm>
          <a:off x="582645" y="1523321"/>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Romanticism, Historicism and Nationalism</a:t>
          </a:r>
        </a:p>
      </dsp:txBody>
      <dsp:txXfrm>
        <a:off x="582645" y="1523321"/>
        <a:ext cx="2174490" cy="1304694"/>
      </dsp:txXfrm>
    </dsp:sp>
    <dsp:sp modelId="{032BB95D-EE3B-1C46-9B5E-DBEE99B0E0D1}">
      <dsp:nvSpPr>
        <dsp:cNvPr id="0" name=""/>
        <dsp:cNvSpPr/>
      </dsp:nvSpPr>
      <dsp:spPr>
        <a:xfrm>
          <a:off x="2974584" y="1523321"/>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Positivism</a:t>
          </a:r>
        </a:p>
      </dsp:txBody>
      <dsp:txXfrm>
        <a:off x="2974584" y="1523321"/>
        <a:ext cx="2174490" cy="1304694"/>
      </dsp:txXfrm>
    </dsp:sp>
    <dsp:sp modelId="{420DCD59-F416-8740-ADCE-F32558BF55DF}">
      <dsp:nvSpPr>
        <dsp:cNvPr id="0" name=""/>
        <dsp:cNvSpPr/>
      </dsp:nvSpPr>
      <dsp:spPr>
        <a:xfrm>
          <a:off x="5366524" y="1523321"/>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Marxist</a:t>
          </a:r>
        </a:p>
      </dsp:txBody>
      <dsp:txXfrm>
        <a:off x="5366524" y="1523321"/>
        <a:ext cx="2174490" cy="1304694"/>
      </dsp:txXfrm>
    </dsp:sp>
    <dsp:sp modelId="{D1D41C1F-51DE-414E-8313-5F9D4D65FD5C}">
      <dsp:nvSpPr>
        <dsp:cNvPr id="0" name=""/>
        <dsp:cNvSpPr/>
      </dsp:nvSpPr>
      <dsp:spPr>
        <a:xfrm>
          <a:off x="7758464" y="1523321"/>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Annales</a:t>
          </a:r>
        </a:p>
      </dsp:txBody>
      <dsp:txXfrm>
        <a:off x="7758464" y="1523321"/>
        <a:ext cx="2174490" cy="1304694"/>
      </dsp:txXfrm>
    </dsp:sp>
    <dsp:sp modelId="{134E8CA6-6EF8-5F44-B8B2-9EC963F7A5B0}">
      <dsp:nvSpPr>
        <dsp:cNvPr id="0" name=""/>
        <dsp:cNvSpPr/>
      </dsp:nvSpPr>
      <dsp:spPr>
        <a:xfrm>
          <a:off x="1778615" y="3045465"/>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Neo Marxist</a:t>
          </a:r>
        </a:p>
      </dsp:txBody>
      <dsp:txXfrm>
        <a:off x="1778615" y="3045465"/>
        <a:ext cx="2174490" cy="1304694"/>
      </dsp:txXfrm>
    </dsp:sp>
    <dsp:sp modelId="{8DF1F687-04A5-7140-9360-780C21470325}">
      <dsp:nvSpPr>
        <dsp:cNvPr id="0" name=""/>
        <dsp:cNvSpPr/>
      </dsp:nvSpPr>
      <dsp:spPr>
        <a:xfrm>
          <a:off x="4170554" y="3045465"/>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Post Modernist</a:t>
          </a:r>
        </a:p>
      </dsp:txBody>
      <dsp:txXfrm>
        <a:off x="4170554" y="3045465"/>
        <a:ext cx="2174490" cy="1304694"/>
      </dsp:txXfrm>
    </dsp:sp>
    <dsp:sp modelId="{1B0DE47B-A7CA-A649-8D5D-2CC740CB5045}">
      <dsp:nvSpPr>
        <dsp:cNvPr id="0" name=""/>
        <dsp:cNvSpPr/>
      </dsp:nvSpPr>
      <dsp:spPr>
        <a:xfrm>
          <a:off x="6562494" y="3045465"/>
          <a:ext cx="2174490" cy="130469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Post Structuralist</a:t>
          </a:r>
        </a:p>
      </dsp:txBody>
      <dsp:txXfrm>
        <a:off x="6562494" y="3045465"/>
        <a:ext cx="2174490" cy="1304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5445F-1B07-664C-B4E4-F53DE4217451}">
      <dsp:nvSpPr>
        <dsp:cNvPr id="0" name=""/>
        <dsp:cNvSpPr/>
      </dsp:nvSpPr>
      <dsp:spPr>
        <a:xfrm>
          <a:off x="3080"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Imperialist</a:t>
          </a:r>
        </a:p>
      </dsp:txBody>
      <dsp:txXfrm>
        <a:off x="3080" y="587032"/>
        <a:ext cx="2444055" cy="1466433"/>
      </dsp:txXfrm>
    </dsp:sp>
    <dsp:sp modelId="{6615B81F-7F45-184D-97B6-653D77AE23F6}">
      <dsp:nvSpPr>
        <dsp:cNvPr id="0" name=""/>
        <dsp:cNvSpPr/>
      </dsp:nvSpPr>
      <dsp:spPr>
        <a:xfrm>
          <a:off x="2691541"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Nationalist</a:t>
          </a:r>
        </a:p>
      </dsp:txBody>
      <dsp:txXfrm>
        <a:off x="2691541" y="587032"/>
        <a:ext cx="2444055" cy="1466433"/>
      </dsp:txXfrm>
    </dsp:sp>
    <dsp:sp modelId="{352D00D3-3703-3342-A2DF-619414BCF626}">
      <dsp:nvSpPr>
        <dsp:cNvPr id="0" name=""/>
        <dsp:cNvSpPr/>
      </dsp:nvSpPr>
      <dsp:spPr>
        <a:xfrm>
          <a:off x="5380002"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Marxist</a:t>
          </a:r>
        </a:p>
      </dsp:txBody>
      <dsp:txXfrm>
        <a:off x="5380002" y="587032"/>
        <a:ext cx="2444055" cy="1466433"/>
      </dsp:txXfrm>
    </dsp:sp>
    <dsp:sp modelId="{BB8931F2-11D9-7C46-AF81-4BCD9A087729}">
      <dsp:nvSpPr>
        <dsp:cNvPr id="0" name=""/>
        <dsp:cNvSpPr/>
      </dsp:nvSpPr>
      <dsp:spPr>
        <a:xfrm>
          <a:off x="8068463"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Cambridge</a:t>
          </a:r>
        </a:p>
      </dsp:txBody>
      <dsp:txXfrm>
        <a:off x="8068463" y="587032"/>
        <a:ext cx="2444055" cy="1466433"/>
      </dsp:txXfrm>
    </dsp:sp>
    <dsp:sp modelId="{CCB75ABF-AE4C-F349-9E46-D31DCB0DCD14}">
      <dsp:nvSpPr>
        <dsp:cNvPr id="0" name=""/>
        <dsp:cNvSpPr/>
      </dsp:nvSpPr>
      <dsp:spPr>
        <a:xfrm>
          <a:off x="1347311"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a:t>Subaltern</a:t>
          </a:r>
        </a:p>
      </dsp:txBody>
      <dsp:txXfrm>
        <a:off x="1347311" y="2297871"/>
        <a:ext cx="2444055" cy="1466433"/>
      </dsp:txXfrm>
    </dsp:sp>
    <dsp:sp modelId="{AB75F6CC-2E20-ED47-B9A0-638CFF484A87}">
      <dsp:nvSpPr>
        <dsp:cNvPr id="0" name=""/>
        <dsp:cNvSpPr/>
      </dsp:nvSpPr>
      <dsp:spPr>
        <a:xfrm>
          <a:off x="4035772"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Post colonial</a:t>
          </a:r>
        </a:p>
      </dsp:txBody>
      <dsp:txXfrm>
        <a:off x="4035772" y="2297871"/>
        <a:ext cx="2444055" cy="1466433"/>
      </dsp:txXfrm>
    </dsp:sp>
    <dsp:sp modelId="{2A694CE2-170D-3C4F-8817-7D379D2EB7D5}">
      <dsp:nvSpPr>
        <dsp:cNvPr id="0" name=""/>
        <dsp:cNvSpPr/>
      </dsp:nvSpPr>
      <dsp:spPr>
        <a:xfrm>
          <a:off x="6724233"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Post Modernist</a:t>
          </a:r>
        </a:p>
      </dsp:txBody>
      <dsp:txXfrm>
        <a:off x="6724233" y="2297871"/>
        <a:ext cx="2444055" cy="14664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46748D-7A4B-A841-A8E4-690B8C54C865}">
      <dsp:nvSpPr>
        <dsp:cNvPr id="0" name=""/>
        <dsp:cNvSpPr/>
      </dsp:nvSpPr>
      <dsp:spPr>
        <a:xfrm>
          <a:off x="9242" y="1346949"/>
          <a:ext cx="2762398" cy="1657439"/>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Research Problem</a:t>
          </a:r>
        </a:p>
      </dsp:txBody>
      <dsp:txXfrm>
        <a:off x="57787" y="1395494"/>
        <a:ext cx="2665308" cy="1560349"/>
      </dsp:txXfrm>
    </dsp:sp>
    <dsp:sp modelId="{C0C79631-27FA-004B-8318-8938B42083D2}">
      <dsp:nvSpPr>
        <dsp:cNvPr id="0" name=""/>
        <dsp:cNvSpPr/>
      </dsp:nvSpPr>
      <dsp:spPr>
        <a:xfrm>
          <a:off x="3047880" y="1833131"/>
          <a:ext cx="585628" cy="68507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047880" y="1970146"/>
        <a:ext cx="409940" cy="411044"/>
      </dsp:txXfrm>
    </dsp:sp>
    <dsp:sp modelId="{1B8639E4-27E9-9545-8748-8DCE4DDA3DEF}">
      <dsp:nvSpPr>
        <dsp:cNvPr id="0" name=""/>
        <dsp:cNvSpPr/>
      </dsp:nvSpPr>
      <dsp:spPr>
        <a:xfrm>
          <a:off x="3876600" y="1346949"/>
          <a:ext cx="2762398" cy="1657439"/>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Research Methodology</a:t>
          </a:r>
        </a:p>
      </dsp:txBody>
      <dsp:txXfrm>
        <a:off x="3925145" y="1395494"/>
        <a:ext cx="2665308" cy="1560349"/>
      </dsp:txXfrm>
    </dsp:sp>
    <dsp:sp modelId="{28D54F57-EEE3-A041-83E0-EA03EC2891D3}">
      <dsp:nvSpPr>
        <dsp:cNvPr id="0" name=""/>
        <dsp:cNvSpPr/>
      </dsp:nvSpPr>
      <dsp:spPr>
        <a:xfrm>
          <a:off x="6915239" y="1833131"/>
          <a:ext cx="585628" cy="68507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915239" y="1970146"/>
        <a:ext cx="409940" cy="411044"/>
      </dsp:txXfrm>
    </dsp:sp>
    <dsp:sp modelId="{1F40FB18-2443-B04C-B31F-26C6BA0E26C7}">
      <dsp:nvSpPr>
        <dsp:cNvPr id="0" name=""/>
        <dsp:cNvSpPr/>
      </dsp:nvSpPr>
      <dsp:spPr>
        <a:xfrm>
          <a:off x="7743958" y="1346949"/>
          <a:ext cx="2762398" cy="1657439"/>
        </a:xfrm>
        <a:prstGeom prst="roundRect">
          <a:avLst>
            <a:gd name="adj" fmla="val 10000"/>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a:scene3d>
          <a:camera prst="orthographicFront"/>
          <a:lightRig rig="flat" dir="t"/>
        </a:scene3d>
      </dsp:spPr>
      <dsp:style>
        <a:lnRef idx="1">
          <a:schemeClr val="accent4"/>
        </a:lnRef>
        <a:fillRef idx="2">
          <a:schemeClr val="accent4"/>
        </a:fillRef>
        <a:effectRef idx="1">
          <a:schemeClr val="accent4"/>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Research Objective</a:t>
          </a:r>
        </a:p>
      </dsp:txBody>
      <dsp:txXfrm>
        <a:off x="7792503" y="1395494"/>
        <a:ext cx="2665308" cy="15603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7E231E-748E-0D48-8B54-10FE32C83B55}">
      <dsp:nvSpPr>
        <dsp:cNvPr id="0" name=""/>
        <dsp:cNvSpPr/>
      </dsp:nvSpPr>
      <dsp:spPr>
        <a:xfrm>
          <a:off x="5230" y="409103"/>
          <a:ext cx="2378024" cy="199031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dirty="0"/>
            <a:t>Phase I</a:t>
          </a:r>
        </a:p>
        <a:p>
          <a:pPr marL="0" lvl="0" indent="0" algn="l" defTabSz="711200">
            <a:lnSpc>
              <a:spcPct val="90000"/>
            </a:lnSpc>
            <a:spcBef>
              <a:spcPct val="0"/>
            </a:spcBef>
            <a:spcAft>
              <a:spcPct val="35000"/>
            </a:spcAft>
            <a:buNone/>
          </a:pPr>
          <a:r>
            <a:rPr lang="en-US" sz="1600" kern="1200" dirty="0"/>
            <a:t>DECIDING WHAT TO RESEARCH</a:t>
          </a:r>
        </a:p>
      </dsp:txBody>
      <dsp:txXfrm>
        <a:off x="5230" y="409103"/>
        <a:ext cx="2378024" cy="1326878"/>
      </dsp:txXfrm>
    </dsp:sp>
    <dsp:sp modelId="{0467D977-64F1-B14E-97F9-9B78D3968114}">
      <dsp:nvSpPr>
        <dsp:cNvPr id="0" name=""/>
        <dsp:cNvSpPr/>
      </dsp:nvSpPr>
      <dsp:spPr>
        <a:xfrm>
          <a:off x="492295" y="1638234"/>
          <a:ext cx="2378024" cy="2304000"/>
        </a:xfrm>
        <a:prstGeom prst="roundRect">
          <a:avLst>
            <a:gd name="adj" fmla="val 10000"/>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a:scene3d>
          <a:camera prst="orthographicFront"/>
          <a:lightRig rig="flat" dir="t"/>
        </a:scene3d>
        <a:sp3d z="190500" extrusionH="12700"/>
      </dsp:spPr>
      <dsp:style>
        <a:lnRef idx="1">
          <a:schemeClr val="accent2"/>
        </a:lnRef>
        <a:fillRef idx="2">
          <a:schemeClr val="accent2"/>
        </a:fillRef>
        <a:effectRef idx="1">
          <a:schemeClr val="accent2"/>
        </a:effectRef>
        <a:fontRef idx="minor">
          <a:schemeClr val="dk1"/>
        </a:fontRef>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Formulating a Research problem</a:t>
          </a:r>
        </a:p>
      </dsp:txBody>
      <dsp:txXfrm>
        <a:off x="559777" y="1705716"/>
        <a:ext cx="2243060" cy="2169036"/>
      </dsp:txXfrm>
    </dsp:sp>
    <dsp:sp modelId="{6CF4F91E-53A1-B847-8DAA-67F005065EB1}">
      <dsp:nvSpPr>
        <dsp:cNvPr id="0" name=""/>
        <dsp:cNvSpPr/>
      </dsp:nvSpPr>
      <dsp:spPr>
        <a:xfrm rot="21587718">
          <a:off x="2743752" y="769612"/>
          <a:ext cx="764264" cy="592059"/>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743753" y="888341"/>
        <a:ext cx="586646" cy="355235"/>
      </dsp:txXfrm>
    </dsp:sp>
    <dsp:sp modelId="{1ED61F26-A9ED-6949-B904-DF81B995CEB2}">
      <dsp:nvSpPr>
        <dsp:cNvPr id="0" name=""/>
        <dsp:cNvSpPr/>
      </dsp:nvSpPr>
      <dsp:spPr>
        <a:xfrm>
          <a:off x="3825254" y="450046"/>
          <a:ext cx="2378024" cy="182654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dirty="0"/>
            <a:t>Phase II</a:t>
          </a:r>
        </a:p>
        <a:p>
          <a:pPr marL="0" lvl="0" indent="0" algn="l" defTabSz="711200">
            <a:lnSpc>
              <a:spcPct val="90000"/>
            </a:lnSpc>
            <a:spcBef>
              <a:spcPct val="0"/>
            </a:spcBef>
            <a:spcAft>
              <a:spcPct val="35000"/>
            </a:spcAft>
            <a:buNone/>
          </a:pPr>
          <a:r>
            <a:rPr lang="en-US" sz="1600" kern="1200" dirty="0"/>
            <a:t>PLANNING A RESEARCH STUDY</a:t>
          </a:r>
        </a:p>
      </dsp:txBody>
      <dsp:txXfrm>
        <a:off x="3825254" y="450046"/>
        <a:ext cx="2378024" cy="1217698"/>
      </dsp:txXfrm>
    </dsp:sp>
    <dsp:sp modelId="{BFE0AA9C-1E99-BA4C-9B96-ADA67596293F}">
      <dsp:nvSpPr>
        <dsp:cNvPr id="0" name=""/>
        <dsp:cNvSpPr/>
      </dsp:nvSpPr>
      <dsp:spPr>
        <a:xfrm>
          <a:off x="4312320" y="1597291"/>
          <a:ext cx="2378024" cy="2304000"/>
        </a:xfrm>
        <a:prstGeom prst="roundRect">
          <a:avLst>
            <a:gd name="adj" fmla="val 10000"/>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a:scene3d>
          <a:camera prst="orthographicFront"/>
          <a:lightRig rig="flat" dir="t"/>
        </a:scene3d>
        <a:sp3d z="190500" extrusionH="12700"/>
      </dsp:spPr>
      <dsp:style>
        <a:lnRef idx="1">
          <a:schemeClr val="accent4"/>
        </a:lnRef>
        <a:fillRef idx="2">
          <a:schemeClr val="accent4"/>
        </a:fillRef>
        <a:effectRef idx="1">
          <a:schemeClr val="accent4"/>
        </a:effectRef>
        <a:fontRef idx="minor">
          <a:schemeClr val="dk1"/>
        </a:fontRef>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Conceptualizing a research design</a:t>
          </a:r>
        </a:p>
        <a:p>
          <a:pPr marL="171450" lvl="1" indent="-171450" algn="l" defTabSz="711200">
            <a:lnSpc>
              <a:spcPct val="90000"/>
            </a:lnSpc>
            <a:spcBef>
              <a:spcPct val="0"/>
            </a:spcBef>
            <a:spcAft>
              <a:spcPct val="15000"/>
            </a:spcAft>
            <a:buChar char="•"/>
          </a:pPr>
          <a:r>
            <a:rPr lang="en-US" sz="1600" kern="1200" dirty="0"/>
            <a:t>Constructing an instrument for data collection</a:t>
          </a:r>
        </a:p>
        <a:p>
          <a:pPr marL="171450" lvl="1" indent="-171450" algn="l" defTabSz="711200">
            <a:lnSpc>
              <a:spcPct val="90000"/>
            </a:lnSpc>
            <a:spcBef>
              <a:spcPct val="0"/>
            </a:spcBef>
            <a:spcAft>
              <a:spcPct val="15000"/>
            </a:spcAft>
            <a:buChar char="•"/>
          </a:pPr>
          <a:r>
            <a:rPr lang="en-US" sz="1600" kern="1200" dirty="0"/>
            <a:t>Selecting a sample</a:t>
          </a:r>
        </a:p>
        <a:p>
          <a:pPr marL="171450" lvl="1" indent="-171450" algn="l" defTabSz="711200">
            <a:lnSpc>
              <a:spcPct val="90000"/>
            </a:lnSpc>
            <a:spcBef>
              <a:spcPct val="0"/>
            </a:spcBef>
            <a:spcAft>
              <a:spcPct val="15000"/>
            </a:spcAft>
            <a:buChar char="•"/>
          </a:pPr>
          <a:r>
            <a:rPr lang="en-US" sz="1600" kern="1200" dirty="0"/>
            <a:t>Writing a research proposal </a:t>
          </a:r>
        </a:p>
      </dsp:txBody>
      <dsp:txXfrm>
        <a:off x="4379802" y="1664773"/>
        <a:ext cx="2243060" cy="2169036"/>
      </dsp:txXfrm>
    </dsp:sp>
    <dsp:sp modelId="{E68D7AAB-BC62-9548-8E46-0A61B9BDFDCA}">
      <dsp:nvSpPr>
        <dsp:cNvPr id="0" name=""/>
        <dsp:cNvSpPr/>
      </dsp:nvSpPr>
      <dsp:spPr>
        <a:xfrm rot="21593858">
          <a:off x="6563779" y="759414"/>
          <a:ext cx="764261" cy="592059"/>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6563779" y="877985"/>
        <a:ext cx="586643" cy="355235"/>
      </dsp:txXfrm>
    </dsp:sp>
    <dsp:sp modelId="{C04235AF-580D-6D4D-8859-0E1D4FC0B937}">
      <dsp:nvSpPr>
        <dsp:cNvPr id="0" name=""/>
        <dsp:cNvSpPr/>
      </dsp:nvSpPr>
      <dsp:spPr>
        <a:xfrm>
          <a:off x="7645279" y="470521"/>
          <a:ext cx="2378024" cy="174464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dirty="0"/>
            <a:t>Phase III</a:t>
          </a:r>
        </a:p>
        <a:p>
          <a:pPr marL="0" lvl="0" indent="0" algn="l" defTabSz="711200">
            <a:lnSpc>
              <a:spcPct val="90000"/>
            </a:lnSpc>
            <a:spcBef>
              <a:spcPct val="0"/>
            </a:spcBef>
            <a:spcAft>
              <a:spcPct val="35000"/>
            </a:spcAft>
            <a:buNone/>
          </a:pPr>
          <a:r>
            <a:rPr lang="en-US" sz="1600" kern="1200" dirty="0"/>
            <a:t>CONDUCTING A RESEARCH STUDY</a:t>
          </a:r>
        </a:p>
      </dsp:txBody>
      <dsp:txXfrm>
        <a:off x="7645279" y="470521"/>
        <a:ext cx="2378024" cy="1163098"/>
      </dsp:txXfrm>
    </dsp:sp>
    <dsp:sp modelId="{6CD0FEDD-17F3-C543-AFB8-1A71409784A2}">
      <dsp:nvSpPr>
        <dsp:cNvPr id="0" name=""/>
        <dsp:cNvSpPr/>
      </dsp:nvSpPr>
      <dsp:spPr>
        <a:xfrm>
          <a:off x="8132345" y="1576816"/>
          <a:ext cx="2378024" cy="2304000"/>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a:scene3d>
          <a:camera prst="orthographicFront"/>
          <a:lightRig rig="flat" dir="t"/>
        </a:scene3d>
        <a:sp3d z="190500" extrusionH="12700"/>
      </dsp:spPr>
      <dsp:style>
        <a:lnRef idx="1">
          <a:schemeClr val="accent6"/>
        </a:lnRef>
        <a:fillRef idx="2">
          <a:schemeClr val="accent6"/>
        </a:fillRef>
        <a:effectRef idx="1">
          <a:schemeClr val="accent6"/>
        </a:effectRef>
        <a:fontRef idx="minor">
          <a:schemeClr val="dk1"/>
        </a:fontRef>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Collecting data</a:t>
          </a:r>
        </a:p>
        <a:p>
          <a:pPr marL="171450" lvl="1" indent="-171450" algn="l" defTabSz="711200">
            <a:lnSpc>
              <a:spcPct val="90000"/>
            </a:lnSpc>
            <a:spcBef>
              <a:spcPct val="0"/>
            </a:spcBef>
            <a:spcAft>
              <a:spcPct val="15000"/>
            </a:spcAft>
            <a:buChar char="•"/>
          </a:pPr>
          <a:r>
            <a:rPr lang="en-US" sz="1600" kern="1200" dirty="0"/>
            <a:t>Processing an displaying data</a:t>
          </a:r>
        </a:p>
        <a:p>
          <a:pPr marL="171450" lvl="1" indent="-171450" algn="l" defTabSz="711200">
            <a:lnSpc>
              <a:spcPct val="90000"/>
            </a:lnSpc>
            <a:spcBef>
              <a:spcPct val="0"/>
            </a:spcBef>
            <a:spcAft>
              <a:spcPct val="15000"/>
            </a:spcAft>
            <a:buChar char="•"/>
          </a:pPr>
          <a:r>
            <a:rPr lang="en-US" sz="1600" kern="1200" dirty="0"/>
            <a:t>Writing a research report</a:t>
          </a:r>
        </a:p>
      </dsp:txBody>
      <dsp:txXfrm>
        <a:off x="8199827" y="1644298"/>
        <a:ext cx="2243060" cy="216903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F5788D-D9F7-2B4F-9C7C-C1057BB41D6E}" type="datetimeFigureOut">
              <a:rPr lang="en-US" smtClean="0"/>
              <a:t>8/28/21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777DD8-7B98-2E46-BCA7-B02761438ADD}" type="slidenum">
              <a:rPr lang="en-US" smtClean="0"/>
              <a:t>‹#›</a:t>
            </a:fld>
            <a:endParaRPr lang="en-US"/>
          </a:p>
        </p:txBody>
      </p:sp>
    </p:spTree>
    <p:extLst>
      <p:ext uri="{BB962C8B-B14F-4D97-AF65-F5344CB8AC3E}">
        <p14:creationId xmlns:p14="http://schemas.microsoft.com/office/powerpoint/2010/main" val="3524070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777DD8-7B98-2E46-BCA7-B02761438ADD}" type="slidenum">
              <a:rPr lang="en-US" smtClean="0"/>
              <a:t>13</a:t>
            </a:fld>
            <a:endParaRPr lang="en-US"/>
          </a:p>
        </p:txBody>
      </p:sp>
    </p:spTree>
    <p:extLst>
      <p:ext uri="{BB962C8B-B14F-4D97-AF65-F5344CB8AC3E}">
        <p14:creationId xmlns:p14="http://schemas.microsoft.com/office/powerpoint/2010/main" val="126417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F4739-1E31-A24E-9B8F-0F56C66BD5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F27125-37CD-1F4F-9E07-78C20DD779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2A7888-EC9A-D946-BF75-C774266D1F38}"/>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5" name="Footer Placeholder 4">
            <a:extLst>
              <a:ext uri="{FF2B5EF4-FFF2-40B4-BE49-F238E27FC236}">
                <a16:creationId xmlns:a16="http://schemas.microsoft.com/office/drawing/2014/main" id="{6C53C95C-89BD-9443-9C19-C369C44C6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5F5A8D-D4D3-DB4E-B5FD-AAE4BD30567D}"/>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12478102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584D8-2799-5A4F-B6B1-4CAF82426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AAAAA7-0C24-234A-94BA-3CEF1A5FD3D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49DC48-9B15-9241-A0F3-4DC82527FFE0}"/>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5" name="Footer Placeholder 4">
            <a:extLst>
              <a:ext uri="{FF2B5EF4-FFF2-40B4-BE49-F238E27FC236}">
                <a16:creationId xmlns:a16="http://schemas.microsoft.com/office/drawing/2014/main" id="{90AADA4D-B979-A443-99CA-E7354E14C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4E9917-FB32-6C4D-BB63-2F81E8164254}"/>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17553253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75AFC-C3FE-B746-8911-3F3A89A83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8A4237-D2E2-2E4D-ABDC-8FE3D136E0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AD8C725-C79E-0A4C-835C-B059AE27EEB6}"/>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5" name="Footer Placeholder 4">
            <a:extLst>
              <a:ext uri="{FF2B5EF4-FFF2-40B4-BE49-F238E27FC236}">
                <a16:creationId xmlns:a16="http://schemas.microsoft.com/office/drawing/2014/main" id="{949BF449-D73D-D441-95E0-9436EF16F1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8874A1-B3D8-5F46-9D77-D147B0A79641}"/>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19029498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55636-92F7-3E4F-8ACE-7B96C80494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5E89E7-0392-0D4B-A75F-AC58DA3EC75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72DADF-8DFF-1646-ADF0-35824A4877F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74317E-02FF-E64F-B31F-113C47652D81}"/>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6" name="Footer Placeholder 5">
            <a:extLst>
              <a:ext uri="{FF2B5EF4-FFF2-40B4-BE49-F238E27FC236}">
                <a16:creationId xmlns:a16="http://schemas.microsoft.com/office/drawing/2014/main" id="{FCA5E1C3-E5DE-FD40-AB17-3AA6908021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8AEC68-BE2E-874F-8A7B-D4AEB84157F6}"/>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4037705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6956-D992-5A4F-B639-F1DE9F9060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FB5225-9F61-9C40-B4B9-E24687737C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8D7484B-8C7C-FD4F-BDB3-8642923D1EA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FFD51-56ED-EF47-B06A-361ADEFF9D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7F54042-2C51-504A-BDEA-733492BA25E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2C3256-775E-5748-A130-84AE06599635}"/>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8" name="Footer Placeholder 7">
            <a:extLst>
              <a:ext uri="{FF2B5EF4-FFF2-40B4-BE49-F238E27FC236}">
                <a16:creationId xmlns:a16="http://schemas.microsoft.com/office/drawing/2014/main" id="{31CBFA8D-5C7E-6C49-80B1-A043D24511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B9A547-5109-4941-90F9-EB7ECF884A5D}"/>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9386627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E6F5F-D013-E54C-85D6-84FBC83D39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F98A19-6F92-3647-90AA-BFA9C514E19E}"/>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4" name="Footer Placeholder 3">
            <a:extLst>
              <a:ext uri="{FF2B5EF4-FFF2-40B4-BE49-F238E27FC236}">
                <a16:creationId xmlns:a16="http://schemas.microsoft.com/office/drawing/2014/main" id="{83FE906E-D33C-2142-B020-C57BC3D0C1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3AA498-E7DD-404D-8A42-83E0CF320615}"/>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2533691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3673AE-E28B-CF45-9A1C-F92FFB50E55D}"/>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3" name="Footer Placeholder 2">
            <a:extLst>
              <a:ext uri="{FF2B5EF4-FFF2-40B4-BE49-F238E27FC236}">
                <a16:creationId xmlns:a16="http://schemas.microsoft.com/office/drawing/2014/main" id="{3075848B-27C9-DD40-A91D-F5B0F6EFF7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5F0320-575B-C540-9530-ED9B1077B2C2}"/>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18409075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764D2-F9B1-634D-83B7-F2382CFA34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2311BE-5B33-3541-9B87-A3E970CB83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221AD2-16AF-554C-BE49-E3E847EC43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06FE98-B142-694D-8E05-8ED215BEDEED}"/>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6" name="Footer Placeholder 5">
            <a:extLst>
              <a:ext uri="{FF2B5EF4-FFF2-40B4-BE49-F238E27FC236}">
                <a16:creationId xmlns:a16="http://schemas.microsoft.com/office/drawing/2014/main" id="{114126E7-760C-DD49-95DD-A203020583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3BBD68-BD5F-C041-98C9-102A272D1082}"/>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1750944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CB9F8-00DC-1F4F-8E7F-7056C5DFFF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BFFBBF2-610C-104B-B3C5-68FDF7DA12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1B6784-9608-7648-83DB-4D1EC5D75E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FD30E0-D4B0-A946-B647-A21F4448DA79}"/>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6" name="Footer Placeholder 5">
            <a:extLst>
              <a:ext uri="{FF2B5EF4-FFF2-40B4-BE49-F238E27FC236}">
                <a16:creationId xmlns:a16="http://schemas.microsoft.com/office/drawing/2014/main" id="{949DBD46-2872-D64C-9471-6E3FF99A46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22094-ECB9-DE49-8D6C-9CD1E894DA5B}"/>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19983198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A438-B53E-7E4A-B768-147A06444B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6F25AF-9ECC-8F4C-A54F-846FCE7A974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3505C-DE28-0A4B-A7A7-40B9A748B1A3}"/>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5" name="Footer Placeholder 4">
            <a:extLst>
              <a:ext uri="{FF2B5EF4-FFF2-40B4-BE49-F238E27FC236}">
                <a16:creationId xmlns:a16="http://schemas.microsoft.com/office/drawing/2014/main" id="{23914C1B-7586-E549-A7A6-2361165247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B1204-1603-074A-9701-3225FC7A8C61}"/>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26304353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A398F7-AD95-344E-9D93-E7C7E914C8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724191-914C-2C49-80DB-EBDE9300874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0CAEF6-BEDE-174E-8CAD-E3874536271E}"/>
              </a:ext>
            </a:extLst>
          </p:cNvPr>
          <p:cNvSpPr>
            <a:spLocks noGrp="1"/>
          </p:cNvSpPr>
          <p:nvPr>
            <p:ph type="dt" sz="half" idx="10"/>
          </p:nvPr>
        </p:nvSpPr>
        <p:spPr/>
        <p:txBody>
          <a:bodyPr/>
          <a:lstStyle/>
          <a:p>
            <a:fld id="{8E4C445B-0244-814A-969D-B9A23F74F420}" type="datetimeFigureOut">
              <a:rPr lang="en-US" smtClean="0"/>
              <a:t>8/28/21</a:t>
            </a:fld>
            <a:endParaRPr lang="en-US"/>
          </a:p>
        </p:txBody>
      </p:sp>
      <p:sp>
        <p:nvSpPr>
          <p:cNvPr id="5" name="Footer Placeholder 4">
            <a:extLst>
              <a:ext uri="{FF2B5EF4-FFF2-40B4-BE49-F238E27FC236}">
                <a16:creationId xmlns:a16="http://schemas.microsoft.com/office/drawing/2014/main" id="{BB4BF2AC-1B77-164D-8524-FFDF0DA46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1A0D53-BC98-A94A-895D-719754502883}"/>
              </a:ext>
            </a:extLst>
          </p:cNvPr>
          <p:cNvSpPr>
            <a:spLocks noGrp="1"/>
          </p:cNvSpPr>
          <p:nvPr>
            <p:ph type="sldNum" sz="quarter" idx="12"/>
          </p:nvPr>
        </p:nvSpPr>
        <p:spPr/>
        <p:txBody>
          <a:bodyPr/>
          <a:lstStyle/>
          <a:p>
            <a:fld id="{59296DAE-B8FD-984F-9B61-CE62E4110EC5}" type="slidenum">
              <a:rPr lang="en-US" smtClean="0"/>
              <a:t>‹#›</a:t>
            </a:fld>
            <a:endParaRPr lang="en-US"/>
          </a:p>
        </p:txBody>
      </p:sp>
    </p:spTree>
    <p:extLst>
      <p:ext uri="{BB962C8B-B14F-4D97-AF65-F5344CB8AC3E}">
        <p14:creationId xmlns:p14="http://schemas.microsoft.com/office/powerpoint/2010/main" val="17553480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055065-7321-C842-92F1-AD31EB16AA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E4012E-A868-3946-82D4-6213BAB5E0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ECFF8D-BEF6-AB4F-978E-5901E0418E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4C445B-0244-814A-969D-B9A23F74F420}" type="datetimeFigureOut">
              <a:rPr lang="en-US" smtClean="0"/>
              <a:t>8/28/21</a:t>
            </a:fld>
            <a:endParaRPr lang="en-US"/>
          </a:p>
        </p:txBody>
      </p:sp>
      <p:sp>
        <p:nvSpPr>
          <p:cNvPr id="5" name="Footer Placeholder 4">
            <a:extLst>
              <a:ext uri="{FF2B5EF4-FFF2-40B4-BE49-F238E27FC236}">
                <a16:creationId xmlns:a16="http://schemas.microsoft.com/office/drawing/2014/main" id="{F012B524-DCDF-EF43-8761-42DD1CB7B2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84D47EE-F70C-234F-828B-C4BE3E70C7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96DAE-B8FD-984F-9B61-CE62E4110EC5}" type="slidenum">
              <a:rPr lang="en-US" smtClean="0"/>
              <a:t>‹#›</a:t>
            </a:fld>
            <a:endParaRPr lang="en-US"/>
          </a:p>
        </p:txBody>
      </p:sp>
    </p:spTree>
    <p:extLst>
      <p:ext uri="{BB962C8B-B14F-4D97-AF65-F5344CB8AC3E}">
        <p14:creationId xmlns:p14="http://schemas.microsoft.com/office/powerpoint/2010/main" val="3782387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en.wikipedia.org/wiki/Premise"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hyperlink" Target="https://en.wikipedia.org/wiki/Literary_theory" TargetMode="External"/><Relationship Id="rId13" Type="http://schemas.openxmlformats.org/officeDocument/2006/relationships/hyperlink" Target="https://en.wikipedia.org/wiki/Analytic_philosophy" TargetMode="External"/><Relationship Id="rId18" Type="http://schemas.openxmlformats.org/officeDocument/2006/relationships/hyperlink" Target="https://en.wikipedia.org/wiki/Logical_interpretation" TargetMode="External"/><Relationship Id="rId3" Type="http://schemas.openxmlformats.org/officeDocument/2006/relationships/hyperlink" Target="https://en.wikipedia.org/wiki/Convergent_thinking" TargetMode="External"/><Relationship Id="rId21" Type="http://schemas.openxmlformats.org/officeDocument/2006/relationships/hyperlink" Target="https://en.wikipedia.org/wiki/Scientific_modeling" TargetMode="External"/><Relationship Id="rId7" Type="http://schemas.openxmlformats.org/officeDocument/2006/relationships/hyperlink" Target="https://en.wikipedia.org/wiki/Hermeneutics" TargetMode="External"/><Relationship Id="rId12" Type="http://schemas.openxmlformats.org/officeDocument/2006/relationships/hyperlink" Target="https://en.wikipedia.org/wiki/Semiotics" TargetMode="External"/><Relationship Id="rId17" Type="http://schemas.openxmlformats.org/officeDocument/2006/relationships/hyperlink" Target="https://en.wikipedia.org/wiki/Judicial_interpretation" TargetMode="External"/><Relationship Id="rId2" Type="http://schemas.openxmlformats.org/officeDocument/2006/relationships/hyperlink" Target="https://en.wikipedia.org/wiki/Divergent_thinking" TargetMode="External"/><Relationship Id="rId16" Type="http://schemas.openxmlformats.org/officeDocument/2006/relationships/hyperlink" Target="https://en.wikipedia.org/wiki/Aesthetic_interpretation" TargetMode="External"/><Relationship Id="rId20" Type="http://schemas.openxmlformats.org/officeDocument/2006/relationships/hyperlink" Target="https://en.wikipedia.org/wiki/Interpretation_(philosophy)#Scientific_interpretation" TargetMode="External"/><Relationship Id="rId1" Type="http://schemas.openxmlformats.org/officeDocument/2006/relationships/slideLayout" Target="../slideLayouts/slideLayout2.xml"/><Relationship Id="rId6" Type="http://schemas.openxmlformats.org/officeDocument/2006/relationships/hyperlink" Target="https://en.wikipedia.org/wiki/Humanities" TargetMode="External"/><Relationship Id="rId11" Type="http://schemas.openxmlformats.org/officeDocument/2006/relationships/hyperlink" Target="https://en.wikipedia.org/wiki/Pragmatics" TargetMode="External"/><Relationship Id="rId5" Type="http://schemas.openxmlformats.org/officeDocument/2006/relationships/hyperlink" Target="https://en.wikipedia.org/wiki/Ambiguity" TargetMode="External"/><Relationship Id="rId15" Type="http://schemas.openxmlformats.org/officeDocument/2006/relationships/hyperlink" Target="https://en.wikipedia.org/wiki/Interpretation_(philosophy)#Conceptual_interpretations" TargetMode="External"/><Relationship Id="rId10" Type="http://schemas.openxmlformats.org/officeDocument/2006/relationships/hyperlink" Target="https://en.wikipedia.org/wiki/Semantics" TargetMode="External"/><Relationship Id="rId19" Type="http://schemas.openxmlformats.org/officeDocument/2006/relationships/hyperlink" Target="https://en.wikipedia.org/wiki/Religious_interpretation" TargetMode="External"/><Relationship Id="rId4" Type="http://schemas.openxmlformats.org/officeDocument/2006/relationships/hyperlink" Target="https://en.wikipedia.org/wiki/Text_(literary_theory)" TargetMode="External"/><Relationship Id="rId9" Type="http://schemas.openxmlformats.org/officeDocument/2006/relationships/hyperlink" Target="https://en.wikipedia.org/wiki/Linguistics" TargetMode="External"/><Relationship Id="rId14" Type="http://schemas.openxmlformats.org/officeDocument/2006/relationships/hyperlink" Target="https://en.wikipedia.org/wiki/Analytic_philosophy#Aesthetics"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en.wikipedia.org/wiki/Qualitative_research" TargetMode="External"/><Relationship Id="rId2" Type="http://schemas.openxmlformats.org/officeDocument/2006/relationships/hyperlink" Target="https://en.wikipedia.org/wiki/Quantitative_research"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en.wikipedia.org/wiki/Erich_Jantsch" TargetMode="External"/><Relationship Id="rId2" Type="http://schemas.openxmlformats.org/officeDocument/2006/relationships/hyperlink" Target="https://en.wikipedia.org/wiki/Hasan_%C3%96zbekhan" TargetMode="External"/><Relationship Id="rId1" Type="http://schemas.openxmlformats.org/officeDocument/2006/relationships/slideLayout" Target="../slideLayouts/slideLayout2.xml"/><Relationship Id="rId5" Type="http://schemas.openxmlformats.org/officeDocument/2006/relationships/hyperlink" Target="https://en.wikipedia.org/wiki/Club_of_Rome" TargetMode="External"/><Relationship Id="rId4" Type="http://schemas.openxmlformats.org/officeDocument/2006/relationships/hyperlink" Target="https://en.wikipedia.org/wiki/Alexander_Christakis"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3A45-4306-5A45-80E8-C20E8B9DA1E7}"/>
              </a:ext>
            </a:extLst>
          </p:cNvPr>
          <p:cNvSpPr>
            <a:spLocks noGrp="1"/>
          </p:cNvSpPr>
          <p:nvPr>
            <p:ph type="ctrTitle"/>
          </p:nvPr>
        </p:nvSpPr>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dirty="0">
                <a:latin typeface="Apple Chancery" panose="03020702040506060504" pitchFamily="66" charset="-79"/>
                <a:cs typeface="Apple Chancery" panose="03020702040506060504" pitchFamily="66" charset="-79"/>
              </a:rPr>
              <a:t>Philosophy and Theory of History</a:t>
            </a:r>
            <a:br>
              <a:rPr lang="en-US" dirty="0">
                <a:latin typeface="Apple Chancery" panose="03020702040506060504" pitchFamily="66" charset="-79"/>
                <a:cs typeface="Apple Chancery" panose="03020702040506060504" pitchFamily="66" charset="-79"/>
              </a:rPr>
            </a:br>
            <a:r>
              <a:rPr lang="en-US" dirty="0" err="1">
                <a:latin typeface="Apple Chancery" panose="03020702040506060504" pitchFamily="66" charset="-79"/>
                <a:cs typeface="Apple Chancery" panose="03020702040506060504" pitchFamily="66" charset="-79"/>
              </a:rPr>
              <a:t>ইতিহাসের</a:t>
            </a:r>
            <a:r>
              <a:rPr lang="bn-IN" dirty="0">
                <a:latin typeface="Apple Chancery" panose="03020702040506060504" pitchFamily="66" charset="-79"/>
                <a:cs typeface="Apple Chancery" panose="03020702040506060504" pitchFamily="66" charset="-79"/>
              </a:rPr>
              <a:t> দর্শন এবং তত্ত্ব </a:t>
            </a:r>
            <a:endParaRPr lang="en-US" dirty="0">
              <a:latin typeface="Apple Chancery" panose="03020702040506060504" pitchFamily="66" charset="-79"/>
              <a:cs typeface="Apple Chancery" panose="03020702040506060504" pitchFamily="66" charset="-79"/>
            </a:endParaRPr>
          </a:p>
        </p:txBody>
      </p:sp>
      <p:sp>
        <p:nvSpPr>
          <p:cNvPr id="3" name="Subtitle 2">
            <a:extLst>
              <a:ext uri="{FF2B5EF4-FFF2-40B4-BE49-F238E27FC236}">
                <a16:creationId xmlns:a16="http://schemas.microsoft.com/office/drawing/2014/main" id="{F08A7DFD-FCA8-1647-9476-52F03F5C9C40}"/>
              </a:ext>
            </a:extLst>
          </p:cNvPr>
          <p:cNvSpPr>
            <a:spLocks noGrp="1"/>
          </p:cNvSpPr>
          <p:nvPr>
            <p:ph type="subTitle" idx="1"/>
          </p:nvPr>
        </p:nvSpPr>
        <p:spPr/>
        <p:txBody>
          <a:bodyPr/>
          <a:lstStyle/>
          <a:p>
            <a:r>
              <a:rPr lang="en-US" dirty="0"/>
              <a:t>CC-XII, Unit III</a:t>
            </a:r>
          </a:p>
        </p:txBody>
      </p:sp>
    </p:spTree>
    <p:extLst>
      <p:ext uri="{BB962C8B-B14F-4D97-AF65-F5344CB8AC3E}">
        <p14:creationId xmlns:p14="http://schemas.microsoft.com/office/powerpoint/2010/main" val="20179506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63616-C6D3-AD45-B6E2-C7ADB67A550F}"/>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dirty="0">
                <a:effectLst>
                  <a:outerShdw blurRad="50800" dist="38100" dir="10800000" algn="r" rotWithShape="0">
                    <a:prstClr val="black">
                      <a:alpha val="40000"/>
                    </a:prstClr>
                  </a:outerShdw>
                </a:effectLst>
              </a:rPr>
              <a:t>What is History? </a:t>
            </a:r>
            <a:r>
              <a:rPr lang="en-US" dirty="0" err="1">
                <a:effectLst>
                  <a:outerShdw blurRad="50800" dist="38100" dir="10800000" algn="r" rotWithShape="0">
                    <a:prstClr val="black">
                      <a:alpha val="40000"/>
                    </a:prstClr>
                  </a:outerShdw>
                </a:effectLst>
              </a:rPr>
              <a:t>ইতিহাস</a:t>
            </a:r>
            <a:r>
              <a:rPr lang="bn-IN" dirty="0">
                <a:effectLst>
                  <a:outerShdw blurRad="50800" dist="38100" dir="10800000" algn="r" rotWithShape="0">
                    <a:prstClr val="black">
                      <a:alpha val="40000"/>
                    </a:prstClr>
                  </a:outerShdw>
                </a:effectLst>
              </a:rPr>
              <a:t> কি? </a:t>
            </a:r>
            <a:endParaRPr lang="en-US" dirty="0">
              <a:effectLst>
                <a:outerShdw blurRad="50800" dist="38100" dir="10800000" algn="r" rotWithShape="0">
                  <a:prstClr val="black">
                    <a:alpha val="40000"/>
                  </a:prstClr>
                </a:outerShdw>
              </a:effectLst>
            </a:endParaRPr>
          </a:p>
        </p:txBody>
      </p:sp>
      <p:pic>
        <p:nvPicPr>
          <p:cNvPr id="4" name="Content Placeholder 3">
            <a:extLst>
              <a:ext uri="{FF2B5EF4-FFF2-40B4-BE49-F238E27FC236}">
                <a16:creationId xmlns:a16="http://schemas.microsoft.com/office/drawing/2014/main" id="{4E3B93CC-3120-6945-9E4B-75A0DA320FC4}"/>
              </a:ext>
            </a:extLst>
          </p:cNvPr>
          <p:cNvPicPr>
            <a:picLocks noGrp="1" noChangeAspect="1"/>
          </p:cNvPicPr>
          <p:nvPr>
            <p:ph idx="1"/>
          </p:nvPr>
        </p:nvPicPr>
        <p:blipFill>
          <a:blip r:embed="rId2"/>
          <a:stretch>
            <a:fillRect/>
          </a:stretch>
        </p:blipFill>
        <p:spPr>
          <a:xfrm>
            <a:off x="3979333" y="1524000"/>
            <a:ext cx="4673600" cy="5147733"/>
          </a:xfrm>
          <a:prstGeom prst="rect">
            <a:avLst/>
          </a:prstGeom>
        </p:spPr>
      </p:pic>
    </p:spTree>
    <p:extLst>
      <p:ext uri="{BB962C8B-B14F-4D97-AF65-F5344CB8AC3E}">
        <p14:creationId xmlns:p14="http://schemas.microsoft.com/office/powerpoint/2010/main" val="25285321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6DB06-E504-F748-93C5-13A2D630C341}"/>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Continued </a:t>
            </a:r>
          </a:p>
        </p:txBody>
      </p:sp>
      <p:pic>
        <p:nvPicPr>
          <p:cNvPr id="4" name="Content Placeholder 3">
            <a:extLst>
              <a:ext uri="{FF2B5EF4-FFF2-40B4-BE49-F238E27FC236}">
                <a16:creationId xmlns:a16="http://schemas.microsoft.com/office/drawing/2014/main" id="{28826986-2F23-9642-9CB2-1B5CB5F3A196}"/>
              </a:ext>
            </a:extLst>
          </p:cNvPr>
          <p:cNvPicPr>
            <a:picLocks noGrp="1" noChangeAspect="1"/>
          </p:cNvPicPr>
          <p:nvPr>
            <p:ph idx="1"/>
          </p:nvPr>
        </p:nvPicPr>
        <p:blipFill>
          <a:blip r:embed="rId2"/>
          <a:stretch>
            <a:fillRect/>
          </a:stretch>
        </p:blipFill>
        <p:spPr>
          <a:xfrm>
            <a:off x="838200" y="1825624"/>
            <a:ext cx="10515600" cy="4879975"/>
          </a:xfrm>
          <a:prstGeom prst="rect">
            <a:avLst/>
          </a:prstGeom>
        </p:spPr>
      </p:pic>
    </p:spTree>
    <p:extLst>
      <p:ext uri="{BB962C8B-B14F-4D97-AF65-F5344CB8AC3E}">
        <p14:creationId xmlns:p14="http://schemas.microsoft.com/office/powerpoint/2010/main" val="25704959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E63D8-7F0C-1F42-A610-644BFF175DD6}"/>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Continued </a:t>
            </a:r>
          </a:p>
        </p:txBody>
      </p:sp>
      <p:pic>
        <p:nvPicPr>
          <p:cNvPr id="4" name="Content Placeholder 3">
            <a:extLst>
              <a:ext uri="{FF2B5EF4-FFF2-40B4-BE49-F238E27FC236}">
                <a16:creationId xmlns:a16="http://schemas.microsoft.com/office/drawing/2014/main" id="{9B2F6081-AABC-8A45-A5A7-51776DD6493C}"/>
              </a:ext>
            </a:extLst>
          </p:cNvPr>
          <p:cNvPicPr>
            <a:picLocks noGrp="1" noChangeAspect="1"/>
          </p:cNvPicPr>
          <p:nvPr>
            <p:ph idx="1"/>
          </p:nvPr>
        </p:nvPicPr>
        <p:blipFill>
          <a:blip r:embed="rId2"/>
          <a:stretch>
            <a:fillRect/>
          </a:stretch>
        </p:blipFill>
        <p:spPr>
          <a:xfrm>
            <a:off x="838200" y="1690688"/>
            <a:ext cx="10515600" cy="4930245"/>
          </a:xfrm>
          <a:prstGeom prst="rect">
            <a:avLst/>
          </a:prstGeom>
          <a:effectLst>
            <a:glow rad="228600">
              <a:schemeClr val="accent6">
                <a:satMod val="175000"/>
                <a:alpha val="40000"/>
              </a:schemeClr>
            </a:glow>
            <a:outerShdw blurRad="50800" dist="38100" dir="16200000" rotWithShape="0">
              <a:prstClr val="black">
                <a:alpha val="40000"/>
              </a:prstClr>
            </a:outerShdw>
          </a:effectLst>
        </p:spPr>
      </p:pic>
    </p:spTree>
    <p:extLst>
      <p:ext uri="{BB962C8B-B14F-4D97-AF65-F5344CB8AC3E}">
        <p14:creationId xmlns:p14="http://schemas.microsoft.com/office/powerpoint/2010/main" val="19724064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281C8-2C74-374A-BD1C-BC3FF58D90D8}"/>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Continued </a:t>
            </a:r>
          </a:p>
        </p:txBody>
      </p:sp>
      <p:pic>
        <p:nvPicPr>
          <p:cNvPr id="4" name="Content Placeholder 3">
            <a:extLst>
              <a:ext uri="{FF2B5EF4-FFF2-40B4-BE49-F238E27FC236}">
                <a16:creationId xmlns:a16="http://schemas.microsoft.com/office/drawing/2014/main" id="{2B3274DC-F118-FB43-A033-46796103DDF6}"/>
              </a:ext>
            </a:extLst>
          </p:cNvPr>
          <p:cNvPicPr>
            <a:picLocks noGrp="1" noChangeAspect="1"/>
          </p:cNvPicPr>
          <p:nvPr>
            <p:ph idx="1"/>
          </p:nvPr>
        </p:nvPicPr>
        <p:blipFill>
          <a:blip r:embed="rId2"/>
          <a:stretch>
            <a:fillRect/>
          </a:stretch>
        </p:blipFill>
        <p:spPr>
          <a:xfrm>
            <a:off x="838200" y="1825624"/>
            <a:ext cx="10515600" cy="4727575"/>
          </a:xfrm>
          <a:prstGeom prst="rect">
            <a:avLst/>
          </a:prstGeom>
        </p:spPr>
      </p:pic>
    </p:spTree>
    <p:extLst>
      <p:ext uri="{BB962C8B-B14F-4D97-AF65-F5344CB8AC3E}">
        <p14:creationId xmlns:p14="http://schemas.microsoft.com/office/powerpoint/2010/main" val="39679466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D073-A2F6-434F-B3E9-6C10AA7BB534}"/>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Continued </a:t>
            </a:r>
          </a:p>
        </p:txBody>
      </p:sp>
      <p:pic>
        <p:nvPicPr>
          <p:cNvPr id="4" name="Content Placeholder 3">
            <a:extLst>
              <a:ext uri="{FF2B5EF4-FFF2-40B4-BE49-F238E27FC236}">
                <a16:creationId xmlns:a16="http://schemas.microsoft.com/office/drawing/2014/main" id="{238E16A8-ADEA-C544-839C-5CA128823BF8}"/>
              </a:ext>
            </a:extLst>
          </p:cNvPr>
          <p:cNvPicPr>
            <a:picLocks noGrp="1" noChangeAspect="1"/>
          </p:cNvPicPr>
          <p:nvPr>
            <p:ph idx="1"/>
          </p:nvPr>
        </p:nvPicPr>
        <p:blipFill>
          <a:blip r:embed="rId2"/>
          <a:stretch>
            <a:fillRect/>
          </a:stretch>
        </p:blipFill>
        <p:spPr>
          <a:xfrm>
            <a:off x="1490133" y="1998133"/>
            <a:ext cx="8923867" cy="4605867"/>
          </a:xfrm>
          <a:prstGeom prst="rect">
            <a:avLst/>
          </a:prstGeom>
        </p:spPr>
      </p:pic>
    </p:spTree>
    <p:extLst>
      <p:ext uri="{BB962C8B-B14F-4D97-AF65-F5344CB8AC3E}">
        <p14:creationId xmlns:p14="http://schemas.microsoft.com/office/powerpoint/2010/main" val="36611726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DE0B-99E1-9A45-BE0B-98C866A67353}"/>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r>
              <a:rPr lang="en-US" dirty="0">
                <a:latin typeface="Brush Script MT" panose="03060802040406070304" pitchFamily="66" charset="-122"/>
                <a:ea typeface="Brush Script MT" panose="03060802040406070304" pitchFamily="66" charset="-122"/>
                <a:cs typeface="Brush Script MT" panose="03060802040406070304" pitchFamily="66" charset="-122"/>
              </a:rPr>
              <a:t>So, we ask again: what is history? </a:t>
            </a:r>
          </a:p>
        </p:txBody>
      </p:sp>
      <p:sp>
        <p:nvSpPr>
          <p:cNvPr id="3" name="Content Placeholder 2">
            <a:extLst>
              <a:ext uri="{FF2B5EF4-FFF2-40B4-BE49-F238E27FC236}">
                <a16:creationId xmlns:a16="http://schemas.microsoft.com/office/drawing/2014/main" id="{75F3E3F2-5D7A-9A4D-897F-64A711326AAE}"/>
              </a:ext>
            </a:extLst>
          </p:cNvPr>
          <p:cNvSpPr>
            <a:spLocks noGrp="1"/>
          </p:cNvSpPr>
          <p:nvPr>
            <p:ph idx="1"/>
          </p:nvPr>
        </p:nvSpPr>
        <p:spPr/>
        <p:txBody>
          <a:bodyPr/>
          <a:lstStyle/>
          <a:p>
            <a:r>
              <a:rPr lang="en-IN" dirty="0">
                <a:latin typeface="Apple Chancery" panose="03020702040506060504" pitchFamily="66" charset="-79"/>
                <a:cs typeface="Apple Chancery" panose="03020702040506060504" pitchFamily="66" charset="-79"/>
              </a:rPr>
              <a:t>The word </a:t>
            </a:r>
            <a:r>
              <a:rPr lang="en-IN" i="1" dirty="0">
                <a:latin typeface="Apple Chancery" panose="03020702040506060504" pitchFamily="66" charset="-79"/>
                <a:cs typeface="Apple Chancery" panose="03020702040506060504" pitchFamily="66" charset="-79"/>
              </a:rPr>
              <a:t>history</a:t>
            </a:r>
            <a:r>
              <a:rPr lang="en-IN" dirty="0">
                <a:latin typeface="Apple Chancery" panose="03020702040506060504" pitchFamily="66" charset="-79"/>
                <a:cs typeface="Apple Chancery" panose="03020702040506060504" pitchFamily="66" charset="-79"/>
              </a:rPr>
              <a:t> comes ultimately from Ancient Greek </a:t>
            </a:r>
            <a:r>
              <a:rPr lang="en-IN" i="1" dirty="0" err="1">
                <a:latin typeface="Apple Chancery" panose="03020702040506060504" pitchFamily="66" charset="-79"/>
                <a:cs typeface="Apple Chancery" panose="03020702040506060504" pitchFamily="66" charset="-79"/>
              </a:rPr>
              <a:t>historía</a:t>
            </a:r>
            <a:r>
              <a:rPr lang="en-IN" dirty="0">
                <a:latin typeface="Apple Chancery" panose="03020702040506060504" pitchFamily="66" charset="-79"/>
                <a:cs typeface="Apple Chancery" panose="03020702040506060504" pitchFamily="66" charset="-79"/>
              </a:rPr>
              <a:t>, meaning “inquiry,” “knowledge from inquiry,” or “judge.” </a:t>
            </a:r>
          </a:p>
          <a:p>
            <a:r>
              <a:rPr lang="en-IN" dirty="0">
                <a:latin typeface="Apple Chancery" panose="03020702040506060504" pitchFamily="66" charset="-79"/>
                <a:cs typeface="Apple Chancery" panose="03020702040506060504" pitchFamily="66" charset="-79"/>
              </a:rPr>
              <a:t>Therefore, broadly, it can be defined as the study of the past</a:t>
            </a:r>
          </a:p>
          <a:p>
            <a:r>
              <a:rPr lang="en-IN" dirty="0">
                <a:latin typeface="Apple Chancery" panose="03020702040506060504" pitchFamily="66" charset="-79"/>
                <a:cs typeface="Apple Chancery" panose="03020702040506060504" pitchFamily="66" charset="-79"/>
              </a:rPr>
              <a:t>When we say that it means study of imprints of past and the study of the past inquiries </a:t>
            </a:r>
          </a:p>
          <a:p>
            <a:r>
              <a:rPr lang="en-IN" dirty="0">
                <a:latin typeface="Apple Chancery" panose="03020702040506060504" pitchFamily="66" charset="-79"/>
                <a:cs typeface="Apple Chancery" panose="03020702040506060504" pitchFamily="66" charset="-79"/>
              </a:rPr>
              <a:t>So, we do not just inquire about the past through imprints left by it but about the past studies into the imprints, as well</a:t>
            </a:r>
            <a:endParaRPr lang="en-US" dirty="0">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24972692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CEC20-4581-0A49-9FDD-904D9AA3AC05}"/>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dirty="0">
                <a:latin typeface="Brush Script MT" panose="03060802040406070304" pitchFamily="66" charset="-122"/>
                <a:ea typeface="Brush Script MT" panose="03060802040406070304" pitchFamily="66" charset="-122"/>
                <a:cs typeface="Brush Script MT" panose="03060802040406070304" pitchFamily="66" charset="-122"/>
              </a:rPr>
              <a:t>Study of History?</a:t>
            </a:r>
          </a:p>
        </p:txBody>
      </p:sp>
      <p:sp>
        <p:nvSpPr>
          <p:cNvPr id="3" name="Content Placeholder 2">
            <a:extLst>
              <a:ext uri="{FF2B5EF4-FFF2-40B4-BE49-F238E27FC236}">
                <a16:creationId xmlns:a16="http://schemas.microsoft.com/office/drawing/2014/main" id="{A25673C5-591D-5549-9A38-70CCD5764F4D}"/>
              </a:ext>
            </a:extLst>
          </p:cNvPr>
          <p:cNvSpPr>
            <a:spLocks noGrp="1"/>
          </p:cNvSpPr>
          <p:nvPr>
            <p:ph idx="1"/>
          </p:nvPr>
        </p:nvSpPr>
        <p:spPr/>
        <p:txBody>
          <a:bodyPr/>
          <a:lstStyle/>
          <a:p>
            <a:r>
              <a:rPr lang="en-US" dirty="0">
                <a:latin typeface="Apple Chancery" panose="03020702040506060504" pitchFamily="66" charset="-79"/>
                <a:cs typeface="Apple Chancery" panose="03020702040506060504" pitchFamily="66" charset="-79"/>
              </a:rPr>
              <a:t>So, what is this study of past inquiries? </a:t>
            </a:r>
          </a:p>
          <a:p>
            <a:r>
              <a:rPr lang="en-US" dirty="0">
                <a:latin typeface="Apple Chancery" panose="03020702040506060504" pitchFamily="66" charset="-79"/>
                <a:cs typeface="Apple Chancery" panose="03020702040506060504" pitchFamily="66" charset="-79"/>
              </a:rPr>
              <a:t>Does it mean we study the sources of history, as they are known? </a:t>
            </a:r>
          </a:p>
          <a:p>
            <a:pPr algn="ctr"/>
            <a:r>
              <a:rPr lang="en-US" b="1" dirty="0"/>
              <a:t>NO</a:t>
            </a:r>
          </a:p>
          <a:p>
            <a:pPr algn="just"/>
            <a:r>
              <a:rPr lang="en-US" dirty="0">
                <a:latin typeface="Apple Chancery" panose="03020702040506060504" pitchFamily="66" charset="-79"/>
                <a:cs typeface="Apple Chancery" panose="03020702040506060504" pitchFamily="66" charset="-79"/>
              </a:rPr>
              <a:t>It means we study along with sources the past inquiries by historians or chroniclers into the imprints of the past. </a:t>
            </a:r>
          </a:p>
        </p:txBody>
      </p:sp>
    </p:spTree>
    <p:extLst>
      <p:ext uri="{BB962C8B-B14F-4D97-AF65-F5344CB8AC3E}">
        <p14:creationId xmlns:p14="http://schemas.microsoft.com/office/powerpoint/2010/main" val="12433240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127F4-6540-274F-BCA0-09B5D73D968D}"/>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b="1" i="1" dirty="0" err="1"/>
              <a:t>উপাদানের</a:t>
            </a:r>
            <a:r>
              <a:rPr lang="bn-IN" b="1" i="1" dirty="0"/>
              <a:t> ধরন। </a:t>
            </a:r>
            <a:br>
              <a:rPr lang="en-US" b="1" i="1" dirty="0"/>
            </a:br>
            <a:r>
              <a:rPr lang="en-US" b="1" i="1" dirty="0"/>
              <a:t>Types of sources </a:t>
            </a:r>
          </a:p>
        </p:txBody>
      </p:sp>
      <p:graphicFrame>
        <p:nvGraphicFramePr>
          <p:cNvPr id="5" name="Content Placeholder 4">
            <a:extLst>
              <a:ext uri="{FF2B5EF4-FFF2-40B4-BE49-F238E27FC236}">
                <a16:creationId xmlns:a16="http://schemas.microsoft.com/office/drawing/2014/main" id="{B5A29D80-48AC-8F43-8C0A-D760E6580B24}"/>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51902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4A11-7BB7-0140-8568-1E82021ABF74}"/>
              </a:ext>
            </a:extLst>
          </p:cNvPr>
          <p:cNvSpPr>
            <a:spLocks noGrp="1"/>
          </p:cNvSpPr>
          <p:nvPr>
            <p:ph type="title"/>
          </p:nvPr>
        </p:nvSpPr>
        <p:spPr>
          <a:xfrm>
            <a:off x="838200" y="365125"/>
            <a:ext cx="10515600" cy="904875"/>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en-US" dirty="0"/>
              <a:t>Are Sources Facts of History?</a:t>
            </a:r>
            <a:br>
              <a:rPr lang="bn-IN" dirty="0"/>
            </a:br>
            <a:r>
              <a:rPr lang="en-US" dirty="0" err="1"/>
              <a:t>ঐতিহাসিক</a:t>
            </a:r>
            <a:r>
              <a:rPr lang="bn-IN" dirty="0"/>
              <a:t> উপাদানগুলি কি ইতিহাসের তথ্য? </a:t>
            </a:r>
            <a:endParaRPr lang="en-US" dirty="0"/>
          </a:p>
        </p:txBody>
      </p:sp>
      <p:graphicFrame>
        <p:nvGraphicFramePr>
          <p:cNvPr id="4" name="Content Placeholder 3">
            <a:extLst>
              <a:ext uri="{FF2B5EF4-FFF2-40B4-BE49-F238E27FC236}">
                <a16:creationId xmlns:a16="http://schemas.microsoft.com/office/drawing/2014/main" id="{BE15CA0B-2522-9D45-AB10-6EC66A8C2C63}"/>
              </a:ext>
            </a:extLst>
          </p:cNvPr>
          <p:cNvGraphicFramePr>
            <a:graphicFrameLocks noGrp="1"/>
          </p:cNvGraphicFramePr>
          <p:nvPr>
            <p:ph idx="1"/>
            <p:extLst>
              <p:ext uri="{D42A27DB-BD31-4B8C-83A1-F6EECF244321}">
                <p14:modId xmlns:p14="http://schemas.microsoft.com/office/powerpoint/2010/main" val="2060713092"/>
              </p:ext>
            </p:extLst>
          </p:nvPr>
        </p:nvGraphicFramePr>
        <p:xfrm>
          <a:off x="355600" y="1524000"/>
          <a:ext cx="11430000" cy="497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30839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2"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3"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heckerboard(across)">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4"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heckerboard(across)">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Graphic spid="4" grpId="2">
        <p:bldAsOne/>
      </p:bldGraphic>
      <p:bldGraphic spid="4" grpId="3">
        <p:bldAsOne/>
      </p:bldGraphic>
      <p:bldGraphic spid="4" grpId="4">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8DAD3-6C5A-9A40-8434-3F118F810E56}"/>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Are they??? </a:t>
            </a:r>
          </a:p>
        </p:txBody>
      </p:sp>
      <p:sp>
        <p:nvSpPr>
          <p:cNvPr id="3" name="Content Placeholder 2">
            <a:extLst>
              <a:ext uri="{FF2B5EF4-FFF2-40B4-BE49-F238E27FC236}">
                <a16:creationId xmlns:a16="http://schemas.microsoft.com/office/drawing/2014/main" id="{16B71611-F70B-5A47-979B-DC4967B5BD44}"/>
              </a:ext>
            </a:extLst>
          </p:cNvPr>
          <p:cNvSpPr>
            <a:spLocks noGrp="1"/>
          </p:cNvSpPr>
          <p:nvPr>
            <p:ph idx="1"/>
          </p:nvPr>
        </p:nvSpPr>
        <p:spPr/>
        <p:txBody>
          <a:bodyPr/>
          <a:lstStyle/>
          <a:p>
            <a:pPr algn="ctr"/>
            <a:r>
              <a:rPr lang="en-US" dirty="0">
                <a:effectLst>
                  <a:glow rad="228600">
                    <a:schemeClr val="accent5">
                      <a:satMod val="175000"/>
                      <a:alpha val="40000"/>
                    </a:schemeClr>
                  </a:glow>
                </a:effectLst>
                <a:latin typeface="Apple Chancery" panose="03020702040506060504" pitchFamily="66" charset="-79"/>
                <a:cs typeface="Apple Chancery" panose="03020702040506060504" pitchFamily="66" charset="-79"/>
              </a:rPr>
              <a:t>No, sources are not facts of history, they are turned into facts in the head of the assessor, or who we refer to as the historian. </a:t>
            </a:r>
            <a:endParaRPr lang="bn-IN" dirty="0">
              <a:effectLst>
                <a:glow rad="228600">
                  <a:schemeClr val="accent5">
                    <a:satMod val="175000"/>
                    <a:alpha val="40000"/>
                  </a:schemeClr>
                </a:glow>
              </a:effectLst>
              <a:latin typeface="Apple Chancery" panose="03020702040506060504" pitchFamily="66" charset="-79"/>
              <a:cs typeface="Apple Chancery" panose="03020702040506060504" pitchFamily="66" charset="-79"/>
            </a:endParaRPr>
          </a:p>
          <a:p>
            <a:pPr algn="ctr"/>
            <a:endParaRPr lang="en-US" dirty="0">
              <a:effectLst>
                <a:glow rad="228600">
                  <a:schemeClr val="accent5">
                    <a:satMod val="175000"/>
                    <a:alpha val="40000"/>
                  </a:schemeClr>
                </a:glow>
              </a:effectLst>
              <a:latin typeface="Apple Chancery" panose="03020702040506060504" pitchFamily="66" charset="-79"/>
              <a:cs typeface="Apple Chancery" panose="03020702040506060504" pitchFamily="66" charset="-79"/>
            </a:endParaRPr>
          </a:p>
          <a:p>
            <a:pPr algn="ctr"/>
            <a:r>
              <a:rPr lang="en-US" dirty="0" err="1">
                <a:effectLst>
                  <a:glow rad="228600">
                    <a:schemeClr val="accent5">
                      <a:satMod val="175000"/>
                      <a:alpha val="40000"/>
                    </a:schemeClr>
                  </a:glow>
                </a:effectLst>
                <a:latin typeface="Apple Chancery" panose="03020702040506060504" pitchFamily="66" charset="-79"/>
                <a:cs typeface="Apple Chancery" panose="03020702040506060504" pitchFamily="66" charset="-79"/>
              </a:rPr>
              <a:t>উপাদান</a:t>
            </a:r>
            <a:r>
              <a:rPr lang="bn-IN" dirty="0">
                <a:effectLst>
                  <a:glow rad="228600">
                    <a:schemeClr val="accent5">
                      <a:satMod val="175000"/>
                      <a:alpha val="40000"/>
                    </a:schemeClr>
                  </a:glow>
                </a:effectLst>
                <a:latin typeface="Apple Chancery" panose="03020702040506060504" pitchFamily="66" charset="-79"/>
                <a:cs typeface="Apple Chancery" panose="03020702040506060504" pitchFamily="66" charset="-79"/>
              </a:rPr>
              <a:t> ইতিহাসের তথ্য নয়। উপাদানকে তথ্যে পরিণত করেন ঐতিহাসিক তার বিশ্লেষণে </a:t>
            </a:r>
            <a:endParaRPr lang="en-US" dirty="0">
              <a:effectLst>
                <a:glow rad="228600">
                  <a:schemeClr val="accent5">
                    <a:satMod val="175000"/>
                    <a:alpha val="40000"/>
                  </a:schemeClr>
                </a:glow>
              </a:effectLst>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15624682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dissolv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8EBFC-331D-334A-9ACB-7F0EE01CAC74}"/>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তাহলে</a:t>
            </a:r>
            <a:r>
              <a:rPr lang="bn-IN" dirty="0">
                <a:latin typeface="Brush Script MT" panose="03060802040406070304" pitchFamily="66" charset="-122"/>
                <a:ea typeface="Brush Script MT" panose="03060802040406070304" pitchFamily="66" charset="-122"/>
                <a:cs typeface="Brush Script MT" panose="03060802040406070304" pitchFamily="66" charset="-122"/>
              </a:rPr>
              <a:t> তথ্য কি? </a:t>
            </a:r>
            <a:br>
              <a:rPr lang="bn-IN" dirty="0">
                <a:latin typeface="Brush Script MT" panose="03060802040406070304" pitchFamily="66" charset="-122"/>
                <a:ea typeface="Brush Script MT" panose="03060802040406070304" pitchFamily="66" charset="-122"/>
                <a:cs typeface="Brush Script MT" panose="03060802040406070304" pitchFamily="66" charset="-122"/>
              </a:rPr>
            </a:br>
            <a:r>
              <a:rPr lang="en-US" dirty="0">
                <a:latin typeface="Brush Script MT" panose="03060802040406070304" pitchFamily="66" charset="-122"/>
                <a:ea typeface="Brush Script MT" panose="03060802040406070304" pitchFamily="66" charset="-122"/>
                <a:cs typeface="Brush Script MT" panose="03060802040406070304" pitchFamily="66" charset="-122"/>
              </a:rPr>
              <a:t>So, what are historical facts? </a:t>
            </a:r>
            <a:endParaRPr lang="en-US" dirty="0"/>
          </a:p>
        </p:txBody>
      </p:sp>
      <p:sp>
        <p:nvSpPr>
          <p:cNvPr id="3" name="Content Placeholder 2">
            <a:extLst>
              <a:ext uri="{FF2B5EF4-FFF2-40B4-BE49-F238E27FC236}">
                <a16:creationId xmlns:a16="http://schemas.microsoft.com/office/drawing/2014/main" id="{6F658962-A196-E647-BA10-830961A01581}"/>
              </a:ext>
            </a:extLst>
          </p:cNvPr>
          <p:cNvSpPr>
            <a:spLocks noGrp="1"/>
          </p:cNvSpPr>
          <p:nvPr>
            <p:ph idx="1"/>
          </p:nvPr>
        </p:nvSpPr>
        <p:spPr/>
        <p:txBody>
          <a:bodyPr/>
          <a:lstStyle/>
          <a:p>
            <a:pPr marL="0" indent="0" algn="ctr">
              <a:buNone/>
            </a:pPr>
            <a:endParaRPr lang="en-US" dirty="0">
              <a:latin typeface="Apple Chancery" panose="03020702040506060504" pitchFamily="66" charset="-79"/>
              <a:cs typeface="Apple Chancery" panose="03020702040506060504" pitchFamily="66" charset="-79"/>
            </a:endParaRPr>
          </a:p>
          <a:p>
            <a:pPr algn="ctr"/>
            <a:endParaRPr lang="en-US" dirty="0">
              <a:latin typeface="Apple Chancery" panose="03020702040506060504" pitchFamily="66" charset="-79"/>
              <a:cs typeface="Apple Chancery" panose="03020702040506060504" pitchFamily="66" charset="-79"/>
            </a:endParaRPr>
          </a:p>
          <a:p>
            <a:pPr marL="0" indent="0" algn="ctr">
              <a:buNone/>
            </a:pPr>
            <a:endParaRPr lang="en-US" dirty="0">
              <a:latin typeface="Apple Chancery" panose="03020702040506060504" pitchFamily="66" charset="-79"/>
              <a:cs typeface="Apple Chancery" panose="03020702040506060504" pitchFamily="66" charset="-79"/>
            </a:endParaRPr>
          </a:p>
          <a:p>
            <a:pPr algn="ctr"/>
            <a:r>
              <a:rPr lang="en-US" dirty="0">
                <a:effectLst>
                  <a:glow rad="228600">
                    <a:schemeClr val="accent4">
                      <a:satMod val="175000"/>
                      <a:alpha val="40000"/>
                    </a:schemeClr>
                  </a:glow>
                  <a:outerShdw blurRad="50800" dist="38100" dir="13500000" algn="br" rotWithShape="0">
                    <a:prstClr val="black">
                      <a:alpha val="40000"/>
                    </a:prstClr>
                  </a:outerShdw>
                </a:effectLst>
                <a:latin typeface="Apple Chancery" panose="03020702040506060504" pitchFamily="66" charset="-79"/>
                <a:cs typeface="Apple Chancery" panose="03020702040506060504" pitchFamily="66" charset="-79"/>
              </a:rPr>
              <a:t>Anything that is sifted through by the historian in the act of reconstructing a time in sources and are put together for the sake of reconstruction can be defined as Facts. But, sources that are deemed FACTS attain the status in the endeavor of the Historian </a:t>
            </a:r>
          </a:p>
          <a:p>
            <a:endParaRPr lang="en-US" dirty="0"/>
          </a:p>
        </p:txBody>
      </p:sp>
    </p:spTree>
    <p:extLst>
      <p:ext uri="{BB962C8B-B14F-4D97-AF65-F5344CB8AC3E}">
        <p14:creationId xmlns:p14="http://schemas.microsoft.com/office/powerpoint/2010/main" val="7826423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93686-D762-884D-AFAD-4997AFE5C60A}"/>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What is it then? </a:t>
            </a:r>
          </a:p>
        </p:txBody>
      </p:sp>
      <p:graphicFrame>
        <p:nvGraphicFramePr>
          <p:cNvPr id="5" name="Content Placeholder 4">
            <a:extLst>
              <a:ext uri="{FF2B5EF4-FFF2-40B4-BE49-F238E27FC236}">
                <a16:creationId xmlns:a16="http://schemas.microsoft.com/office/drawing/2014/main" id="{9EBF0B37-E4E7-DD4B-B1F7-291DADDEFCD3}"/>
              </a:ext>
            </a:extLst>
          </p:cNvPr>
          <p:cNvGraphicFramePr>
            <a:graphicFrameLocks noGrp="1"/>
          </p:cNvGraphicFramePr>
          <p:nvPr>
            <p:ph idx="1"/>
            <p:extLst>
              <p:ext uri="{D42A27DB-BD31-4B8C-83A1-F6EECF244321}">
                <p14:modId xmlns:p14="http://schemas.microsoft.com/office/powerpoint/2010/main" val="21196644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7563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227BC-BA57-5E42-9821-DDE75D384439}"/>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What is Proper History? </a:t>
            </a:r>
          </a:p>
        </p:txBody>
      </p:sp>
      <p:sp>
        <p:nvSpPr>
          <p:cNvPr id="3" name="Content Placeholder 2">
            <a:extLst>
              <a:ext uri="{FF2B5EF4-FFF2-40B4-BE49-F238E27FC236}">
                <a16:creationId xmlns:a16="http://schemas.microsoft.com/office/drawing/2014/main" id="{4E6124FC-E5E0-AD4A-AEFC-364F7EE9839E}"/>
              </a:ext>
            </a:extLst>
          </p:cNvPr>
          <p:cNvSpPr>
            <a:spLocks noGrp="1"/>
          </p:cNvSpPr>
          <p:nvPr>
            <p:ph idx="1"/>
          </p:nvPr>
        </p:nvSpPr>
        <p:spPr/>
        <p:txBody>
          <a:bodyPr/>
          <a:lstStyle/>
          <a:p>
            <a:r>
              <a:rPr lang="en-US" dirty="0">
                <a:latin typeface="Apple Chancery" panose="03020702040506060504" pitchFamily="66" charset="-79"/>
                <a:cs typeface="Apple Chancery" panose="03020702040506060504" pitchFamily="66" charset="-79"/>
              </a:rPr>
              <a:t>Proper history pursues the modest aim of identifying the plan or the goal of the historical process as a whole and eschews the impulse of solving the riddle of history</a:t>
            </a:r>
          </a:p>
          <a:p>
            <a:r>
              <a:rPr lang="en-US" dirty="0">
                <a:latin typeface="Apple Chancery" panose="03020702040506060504" pitchFamily="66" charset="-79"/>
                <a:cs typeface="Apple Chancery" panose="03020702040506060504" pitchFamily="66" charset="-79"/>
              </a:rPr>
              <a:t>Seeks to explain what happened in the past by providing a precise and accurate reconstruction of the events reported in the documents </a:t>
            </a:r>
          </a:p>
          <a:p>
            <a:r>
              <a:rPr lang="en-US" dirty="0">
                <a:latin typeface="Apple Chancery" panose="03020702040506060504" pitchFamily="66" charset="-79"/>
                <a:cs typeface="Apple Chancery" panose="03020702040506060504" pitchFamily="66" charset="-79"/>
              </a:rPr>
              <a:t>All impulses of interpreting the data is suppressed or else it astutely mentions where facts are presented, as it is, and where it is interpreted </a:t>
            </a:r>
          </a:p>
          <a:p>
            <a:r>
              <a:rPr lang="en-US" dirty="0">
                <a:latin typeface="Apple Chancery" panose="03020702040506060504" pitchFamily="66" charset="-79"/>
                <a:cs typeface="Apple Chancery" panose="03020702040506060504" pitchFamily="66" charset="-79"/>
              </a:rPr>
              <a:t>So, here it is explained, and not interpreted, and a clear distinction is marked between the two. </a:t>
            </a:r>
          </a:p>
        </p:txBody>
      </p:sp>
    </p:spTree>
    <p:extLst>
      <p:ext uri="{BB962C8B-B14F-4D97-AF65-F5344CB8AC3E}">
        <p14:creationId xmlns:p14="http://schemas.microsoft.com/office/powerpoint/2010/main" val="16310089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B9032-96D0-F643-944A-7D02CFDD4744}"/>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Metanarrative </a:t>
            </a:r>
          </a:p>
        </p:txBody>
      </p:sp>
      <p:sp>
        <p:nvSpPr>
          <p:cNvPr id="3" name="Content Placeholder 2">
            <a:extLst>
              <a:ext uri="{FF2B5EF4-FFF2-40B4-BE49-F238E27FC236}">
                <a16:creationId xmlns:a16="http://schemas.microsoft.com/office/drawing/2014/main" id="{6AE02461-9DA4-EA4A-9056-9EAD9FEE953C}"/>
              </a:ext>
            </a:extLst>
          </p:cNvPr>
          <p:cNvSpPr>
            <a:spLocks noGrp="1"/>
          </p:cNvSpPr>
          <p:nvPr>
            <p:ph idx="1"/>
          </p:nvPr>
        </p:nvSpPr>
        <p:spPr/>
        <p:txBody>
          <a:bodyPr/>
          <a:lstStyle/>
          <a:p>
            <a:r>
              <a:rPr lang="en-US" dirty="0">
                <a:latin typeface="Apple Chancery" panose="03020702040506060504" pitchFamily="66" charset="-79"/>
                <a:cs typeface="Apple Chancery" panose="03020702040506060504" pitchFamily="66" charset="-79"/>
              </a:rPr>
              <a:t>Explanative and interpretative aspects of the narrative run together </a:t>
            </a:r>
          </a:p>
          <a:p>
            <a:r>
              <a:rPr lang="en-US" dirty="0">
                <a:latin typeface="Apple Chancery" panose="03020702040506060504" pitchFamily="66" charset="-79"/>
                <a:cs typeface="Apple Chancery" panose="03020702040506060504" pitchFamily="66" charset="-79"/>
              </a:rPr>
              <a:t>So deeply entwined are they that the distinction between the two disappear </a:t>
            </a:r>
          </a:p>
          <a:p>
            <a:r>
              <a:rPr lang="en-US" dirty="0">
                <a:latin typeface="Apple Chancery" panose="03020702040506060504" pitchFamily="66" charset="-79"/>
                <a:cs typeface="Apple Chancery" panose="03020702040506060504" pitchFamily="66" charset="-79"/>
              </a:rPr>
              <a:t>It is often referred to as speculative history as well</a:t>
            </a:r>
          </a:p>
          <a:p>
            <a:endParaRPr lang="en-US" dirty="0"/>
          </a:p>
        </p:txBody>
      </p:sp>
    </p:spTree>
    <p:extLst>
      <p:ext uri="{BB962C8B-B14F-4D97-AF65-F5344CB8AC3E}">
        <p14:creationId xmlns:p14="http://schemas.microsoft.com/office/powerpoint/2010/main" val="2874354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2527-0004-B74D-9B69-F7CB31EB8995}"/>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Elton Vs. </a:t>
            </a:r>
            <a:r>
              <a:rPr lang="en-US" dirty="0" err="1">
                <a:latin typeface="Brush Script MT" panose="03060802040406070304" pitchFamily="66" charset="-122"/>
                <a:ea typeface="Brush Script MT" panose="03060802040406070304" pitchFamily="66" charset="-122"/>
                <a:cs typeface="Brush Script MT" panose="03060802040406070304" pitchFamily="66" charset="-122"/>
              </a:rPr>
              <a:t>Carr</a:t>
            </a:r>
            <a:r>
              <a:rPr lang="en-US" dirty="0">
                <a:latin typeface="Brush Script MT" panose="03060802040406070304" pitchFamily="66" charset="-122"/>
                <a:ea typeface="Brush Script MT" panose="03060802040406070304" pitchFamily="66" charset="-122"/>
                <a:cs typeface="Brush Script MT" panose="03060802040406070304" pitchFamily="66" charset="-122"/>
              </a:rPr>
              <a:t> </a:t>
            </a:r>
          </a:p>
        </p:txBody>
      </p:sp>
      <p:sp>
        <p:nvSpPr>
          <p:cNvPr id="3" name="Content Placeholder 2">
            <a:extLst>
              <a:ext uri="{FF2B5EF4-FFF2-40B4-BE49-F238E27FC236}">
                <a16:creationId xmlns:a16="http://schemas.microsoft.com/office/drawing/2014/main" id="{029C1A99-D59D-124B-BE8B-590FA6AD0485}"/>
              </a:ext>
            </a:extLst>
          </p:cNvPr>
          <p:cNvSpPr>
            <a:spLocks noGrp="1"/>
          </p:cNvSpPr>
          <p:nvPr>
            <p:ph idx="1"/>
          </p:nvPr>
        </p:nvSpPr>
        <p:spPr/>
        <p:txBody>
          <a:bodyPr/>
          <a:lstStyle/>
          <a:p>
            <a:r>
              <a:rPr lang="en-US" dirty="0">
                <a:latin typeface="Apple Chancery" panose="03020702040506060504" pitchFamily="66" charset="-79"/>
                <a:cs typeface="Apple Chancery" panose="03020702040506060504" pitchFamily="66" charset="-79"/>
              </a:rPr>
              <a:t>Geoffrey Elton, </a:t>
            </a:r>
            <a:r>
              <a:rPr lang="en-US" i="1" dirty="0">
                <a:latin typeface="Apple Chancery" panose="03020702040506060504" pitchFamily="66" charset="-79"/>
                <a:cs typeface="Apple Chancery" panose="03020702040506060504" pitchFamily="66" charset="-79"/>
              </a:rPr>
              <a:t>The Practice of History </a:t>
            </a:r>
            <a:r>
              <a:rPr lang="en-US" dirty="0">
                <a:latin typeface="Apple Chancery" panose="03020702040506060504" pitchFamily="66" charset="-79"/>
                <a:cs typeface="Apple Chancery" panose="03020702040506060504" pitchFamily="66" charset="-79"/>
              </a:rPr>
              <a:t>(1967) Empiricist/Objectivist</a:t>
            </a:r>
          </a:p>
          <a:p>
            <a:r>
              <a:rPr lang="en-US" dirty="0">
                <a:latin typeface="Apple Chancery" panose="03020702040506060504" pitchFamily="66" charset="-79"/>
                <a:cs typeface="Apple Chancery" panose="03020702040506060504" pitchFamily="66" charset="-79"/>
              </a:rPr>
              <a:t>E. H. </a:t>
            </a:r>
            <a:r>
              <a:rPr lang="en-US" dirty="0" err="1">
                <a:latin typeface="Apple Chancery" panose="03020702040506060504" pitchFamily="66" charset="-79"/>
                <a:cs typeface="Apple Chancery" panose="03020702040506060504" pitchFamily="66" charset="-79"/>
              </a:rPr>
              <a:t>Carr</a:t>
            </a:r>
            <a:r>
              <a:rPr lang="en-US" dirty="0">
                <a:latin typeface="Apple Chancery" panose="03020702040506060504" pitchFamily="66" charset="-79"/>
                <a:cs typeface="Apple Chancery" panose="03020702040506060504" pitchFamily="66" charset="-79"/>
              </a:rPr>
              <a:t>, </a:t>
            </a:r>
            <a:r>
              <a:rPr lang="en-US" i="1" dirty="0">
                <a:latin typeface="Apple Chancery" panose="03020702040506060504" pitchFamily="66" charset="-79"/>
                <a:cs typeface="Apple Chancery" panose="03020702040506060504" pitchFamily="66" charset="-79"/>
              </a:rPr>
              <a:t>What is History? </a:t>
            </a:r>
            <a:r>
              <a:rPr lang="en-US" dirty="0">
                <a:latin typeface="Apple Chancery" panose="03020702040506060504" pitchFamily="66" charset="-79"/>
                <a:cs typeface="Apple Chancery" panose="03020702040506060504" pitchFamily="66" charset="-79"/>
              </a:rPr>
              <a:t>(1961) Subjectivist </a:t>
            </a:r>
          </a:p>
          <a:p>
            <a:r>
              <a:rPr lang="en-IN" dirty="0"/>
              <a:t>This spat between Elton and </a:t>
            </a:r>
            <a:r>
              <a:rPr lang="en-IN" dirty="0" err="1"/>
              <a:t>Carr</a:t>
            </a:r>
            <a:r>
              <a:rPr lang="en-IN" dirty="0"/>
              <a:t> on the status of historical knowledge is by common consent the defining debate about how the study of the past should be approached. </a:t>
            </a:r>
          </a:p>
          <a:p>
            <a:endParaRPr lang="en-US" dirty="0">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319806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63A8-3D4E-7F42-957C-71664592FF39}"/>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Geoffrey Elton </a:t>
            </a:r>
          </a:p>
        </p:txBody>
      </p:sp>
      <p:sp>
        <p:nvSpPr>
          <p:cNvPr id="3" name="Content Placeholder 2">
            <a:extLst>
              <a:ext uri="{FF2B5EF4-FFF2-40B4-BE49-F238E27FC236}">
                <a16:creationId xmlns:a16="http://schemas.microsoft.com/office/drawing/2014/main" id="{1C21346C-62AE-7D44-933E-1EABD2F2DD3B}"/>
              </a:ext>
            </a:extLst>
          </p:cNvPr>
          <p:cNvSpPr>
            <a:spLocks noGrp="1"/>
          </p:cNvSpPr>
          <p:nvPr>
            <p:ph idx="1"/>
          </p:nvPr>
        </p:nvSpPr>
        <p:spPr/>
        <p:txBody>
          <a:bodyPr>
            <a:normAutofit fontScale="92500" lnSpcReduction="10000"/>
          </a:bodyPr>
          <a:lstStyle/>
          <a:p>
            <a:r>
              <a:rPr lang="en-IN" dirty="0"/>
              <a:t>According to Elton, the successful resolution of all historical problems depends upon the appropriate use of evidence. To this end three main stages of reading evidence are required: a review of the available evidence (what sources exist?), the informed criticism of that evidence (what exactly does it testify to?), and from that evidence the framing of answers (what actually happened in the past?). Historical research must therefore ‘arise from the evidence not from the mind of the enquirer’, thereby avoiding the ‘preconceived notions’ of the historian. By following these guidelines, the historian ‘well trained in the principles of scholarship’ can reveal the truth, or ‘as near to the truth of the past as he has any hope of getting’ </a:t>
            </a:r>
          </a:p>
          <a:p>
            <a:r>
              <a:rPr lang="en-IN" dirty="0"/>
              <a:t>The historian must act only as a conduit through which the experiences of the past travel while a relationship with the dead provides the thrill and the challenge of history. </a:t>
            </a:r>
          </a:p>
          <a:p>
            <a:endParaRPr lang="en-IN" dirty="0"/>
          </a:p>
          <a:p>
            <a:endParaRPr lang="en-US" dirty="0"/>
          </a:p>
        </p:txBody>
      </p:sp>
    </p:spTree>
    <p:extLst>
      <p:ext uri="{BB962C8B-B14F-4D97-AF65-F5344CB8AC3E}">
        <p14:creationId xmlns:p14="http://schemas.microsoft.com/office/powerpoint/2010/main" val="1192556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D12C9-C5EE-0148-808B-3344EA4920A7}"/>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E. H. </a:t>
            </a:r>
            <a:r>
              <a:rPr lang="en-US" dirty="0" err="1">
                <a:latin typeface="Brush Script MT" panose="03060802040406070304" pitchFamily="66" charset="-122"/>
                <a:ea typeface="Brush Script MT" panose="03060802040406070304" pitchFamily="66" charset="-122"/>
                <a:cs typeface="Brush Script MT" panose="03060802040406070304" pitchFamily="66" charset="-122"/>
              </a:rPr>
              <a:t>Carr</a:t>
            </a:r>
            <a:r>
              <a:rPr lang="en-US" dirty="0">
                <a:latin typeface="Brush Script MT" panose="03060802040406070304" pitchFamily="66" charset="-122"/>
                <a:ea typeface="Brush Script MT" panose="03060802040406070304" pitchFamily="66" charset="-122"/>
                <a:cs typeface="Brush Script MT" panose="03060802040406070304" pitchFamily="66" charset="-122"/>
              </a:rPr>
              <a:t> </a:t>
            </a:r>
          </a:p>
        </p:txBody>
      </p:sp>
      <p:sp>
        <p:nvSpPr>
          <p:cNvPr id="3" name="Content Placeholder 2">
            <a:extLst>
              <a:ext uri="{FF2B5EF4-FFF2-40B4-BE49-F238E27FC236}">
                <a16:creationId xmlns:a16="http://schemas.microsoft.com/office/drawing/2014/main" id="{27401ACB-2241-0B48-80B7-17266984D3B7}"/>
              </a:ext>
            </a:extLst>
          </p:cNvPr>
          <p:cNvSpPr>
            <a:spLocks noGrp="1"/>
          </p:cNvSpPr>
          <p:nvPr>
            <p:ph idx="1"/>
          </p:nvPr>
        </p:nvSpPr>
        <p:spPr/>
        <p:txBody>
          <a:bodyPr/>
          <a:lstStyle/>
          <a:p>
            <a:r>
              <a:rPr lang="en-IN" dirty="0"/>
              <a:t>For </a:t>
            </a:r>
            <a:r>
              <a:rPr lang="en-IN" dirty="0" err="1"/>
              <a:t>Carr</a:t>
            </a:r>
            <a:r>
              <a:rPr lang="en-IN" dirty="0"/>
              <a:t>, history is subjective because historians are recognised as part of the process of doing history, unable to separate prejudices and presuppositions from conclusions drawn solely from evidence. It is this factor above all others that has secured </a:t>
            </a:r>
            <a:r>
              <a:rPr lang="en-IN" dirty="0" err="1"/>
              <a:t>Carrs’</a:t>
            </a:r>
            <a:r>
              <a:rPr lang="en-IN" dirty="0"/>
              <a:t> reputation as a radical in his approach to history </a:t>
            </a:r>
          </a:p>
          <a:p>
            <a:endParaRPr lang="en-US" dirty="0"/>
          </a:p>
        </p:txBody>
      </p:sp>
    </p:spTree>
    <p:extLst>
      <p:ext uri="{BB962C8B-B14F-4D97-AF65-F5344CB8AC3E}">
        <p14:creationId xmlns:p14="http://schemas.microsoft.com/office/powerpoint/2010/main" val="63167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57748-3150-1D40-A661-ECC39855DBB4}"/>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A quick discussion of the point </a:t>
            </a:r>
          </a:p>
        </p:txBody>
      </p:sp>
      <p:sp>
        <p:nvSpPr>
          <p:cNvPr id="3" name="Content Placeholder 2">
            <a:extLst>
              <a:ext uri="{FF2B5EF4-FFF2-40B4-BE49-F238E27FC236}">
                <a16:creationId xmlns:a16="http://schemas.microsoft.com/office/drawing/2014/main" id="{0EC9EB8E-79A8-2140-B047-36C03B65E469}"/>
              </a:ext>
            </a:extLst>
          </p:cNvPr>
          <p:cNvSpPr>
            <a:spLocks noGrp="1"/>
          </p:cNvSpPr>
          <p:nvPr>
            <p:ph idx="1"/>
          </p:nvPr>
        </p:nvSpPr>
        <p:spPr/>
        <p:txBody>
          <a:bodyPr/>
          <a:lstStyle/>
          <a:p>
            <a:pPr algn="ctr"/>
            <a:endParaRPr lang="en-IN" dirty="0"/>
          </a:p>
          <a:p>
            <a:pPr algn="ctr"/>
            <a:endParaRPr lang="en-IN" dirty="0"/>
          </a:p>
          <a:p>
            <a:pPr algn="ctr"/>
            <a:r>
              <a:rPr lang="en-IN" dirty="0"/>
              <a:t>To illustrate these points developed from the opening section, we want to use the extract about the Indian Mutiny from Percival Spear’s 1990 book </a:t>
            </a:r>
            <a:r>
              <a:rPr lang="en-IN" i="1" dirty="0"/>
              <a:t>A History of India. </a:t>
            </a:r>
            <a:endParaRPr lang="en-IN" dirty="0"/>
          </a:p>
          <a:p>
            <a:endParaRPr lang="en-US" dirty="0"/>
          </a:p>
        </p:txBody>
      </p:sp>
    </p:spTree>
    <p:extLst>
      <p:ext uri="{BB962C8B-B14F-4D97-AF65-F5344CB8AC3E}">
        <p14:creationId xmlns:p14="http://schemas.microsoft.com/office/powerpoint/2010/main" val="39266799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6773C-3264-0747-BB9C-CBE56A446C97}"/>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Continued </a:t>
            </a:r>
          </a:p>
        </p:txBody>
      </p:sp>
      <p:sp>
        <p:nvSpPr>
          <p:cNvPr id="3" name="Content Placeholder 2">
            <a:extLst>
              <a:ext uri="{FF2B5EF4-FFF2-40B4-BE49-F238E27FC236}">
                <a16:creationId xmlns:a16="http://schemas.microsoft.com/office/drawing/2014/main" id="{0AF9E90E-DE0E-1244-9FFB-199E4B9E4919}"/>
              </a:ext>
            </a:extLst>
          </p:cNvPr>
          <p:cNvSpPr>
            <a:spLocks noGrp="1"/>
          </p:cNvSpPr>
          <p:nvPr>
            <p:ph idx="1"/>
          </p:nvPr>
        </p:nvSpPr>
        <p:spPr/>
        <p:txBody>
          <a:bodyPr>
            <a:normAutofit lnSpcReduction="10000"/>
          </a:bodyPr>
          <a:lstStyle/>
          <a:p>
            <a:r>
              <a:rPr lang="en-IN" dirty="0"/>
              <a:t>So, if we were researching the cause and effects of the Mutiny of 1857 from which we began this section, and particularly its effect on British colonial authority, we may note the following evidential facts: </a:t>
            </a:r>
          </a:p>
          <a:p>
            <a:r>
              <a:rPr lang="en-IN" dirty="0"/>
              <a:t>1 The Indian Mutiny ended in the summer of 1858. </a:t>
            </a:r>
          </a:p>
          <a:p>
            <a:r>
              <a:rPr lang="en-IN" dirty="0"/>
              <a:t>2  Most of the rebel leaders were killed, executed or disappeared. </a:t>
            </a:r>
          </a:p>
          <a:p>
            <a:r>
              <a:rPr lang="en-IN" dirty="0"/>
              <a:t>3  Clamour for vengeance against the Indians was tempered by the Viceroy Lord Canning and the Governor of the Punjab, Sir John Lawrence. </a:t>
            </a:r>
          </a:p>
          <a:p>
            <a:r>
              <a:rPr lang="en-IN" dirty="0"/>
              <a:t>4  Delhi lost its independence and was incorporated within the Punjab. </a:t>
            </a:r>
          </a:p>
          <a:p>
            <a:endParaRPr lang="en-US" dirty="0"/>
          </a:p>
        </p:txBody>
      </p:sp>
    </p:spTree>
    <p:extLst>
      <p:ext uri="{BB962C8B-B14F-4D97-AF65-F5344CB8AC3E}">
        <p14:creationId xmlns:p14="http://schemas.microsoft.com/office/powerpoint/2010/main" val="34255124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C84E5-D12F-354E-B6DC-7F3DBE47A0A4}"/>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Continued </a:t>
            </a:r>
          </a:p>
        </p:txBody>
      </p:sp>
      <p:sp>
        <p:nvSpPr>
          <p:cNvPr id="3" name="Content Placeholder 2">
            <a:extLst>
              <a:ext uri="{FF2B5EF4-FFF2-40B4-BE49-F238E27FC236}">
                <a16:creationId xmlns:a16="http://schemas.microsoft.com/office/drawing/2014/main" id="{40F5AB9E-6DB2-814C-83FE-F0CAB1D57165}"/>
              </a:ext>
            </a:extLst>
          </p:cNvPr>
          <p:cNvSpPr>
            <a:spLocks noGrp="1"/>
          </p:cNvSpPr>
          <p:nvPr>
            <p:ph idx="1"/>
          </p:nvPr>
        </p:nvSpPr>
        <p:spPr/>
        <p:txBody>
          <a:bodyPr/>
          <a:lstStyle/>
          <a:p>
            <a:r>
              <a:rPr lang="en-IN" dirty="0"/>
              <a:t>5 The East India Company lost its colonial authority, the Indian army was reorganised and Indians began to be incorporated into the apparatus of government. </a:t>
            </a:r>
          </a:p>
          <a:p>
            <a:r>
              <a:rPr lang="en-IN" dirty="0"/>
              <a:t>6 Queen Victoria issued a proclamation in November 1858 which outlined new policies toward India. </a:t>
            </a:r>
          </a:p>
          <a:p>
            <a:r>
              <a:rPr lang="en-IN" dirty="0"/>
              <a:t>In order to save time, these ‘facts’ are listed in a rough chronological order. They are all evidential facts which cannot seriously be disputed, at least not without some difficulty. But in themselves - even when arranged in the order that they happened - they say nothing about the nature, causes or effects of the Indian Mutiny. </a:t>
            </a:r>
          </a:p>
          <a:p>
            <a:endParaRPr lang="en-US" dirty="0"/>
          </a:p>
        </p:txBody>
      </p:sp>
    </p:spTree>
    <p:extLst>
      <p:ext uri="{BB962C8B-B14F-4D97-AF65-F5344CB8AC3E}">
        <p14:creationId xmlns:p14="http://schemas.microsoft.com/office/powerpoint/2010/main" val="770431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D1663-3096-F942-8279-8115AE223A06}"/>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Brush Script MT" panose="03060802040406070304" pitchFamily="66" charset="-122"/>
                <a:ea typeface="Brush Script MT" panose="03060802040406070304" pitchFamily="66" charset="-122"/>
                <a:cs typeface="Brush Script MT" panose="03060802040406070304" pitchFamily="66" charset="-122"/>
              </a:rPr>
              <a:t>Continued </a:t>
            </a:r>
          </a:p>
        </p:txBody>
      </p:sp>
      <p:sp>
        <p:nvSpPr>
          <p:cNvPr id="3" name="Content Placeholder 2">
            <a:extLst>
              <a:ext uri="{FF2B5EF4-FFF2-40B4-BE49-F238E27FC236}">
                <a16:creationId xmlns:a16="http://schemas.microsoft.com/office/drawing/2014/main" id="{11178C27-83FD-6547-A7BA-6876B90B581A}"/>
              </a:ext>
            </a:extLst>
          </p:cNvPr>
          <p:cNvSpPr>
            <a:spLocks noGrp="1"/>
          </p:cNvSpPr>
          <p:nvPr>
            <p:ph idx="1"/>
          </p:nvPr>
        </p:nvSpPr>
        <p:spPr/>
        <p:txBody>
          <a:bodyPr/>
          <a:lstStyle/>
          <a:p>
            <a:r>
              <a:rPr lang="en-IN" dirty="0"/>
              <a:t>Let us, however, look in a little more detail at what is going on in the passage. </a:t>
            </a:r>
          </a:p>
          <a:p>
            <a:r>
              <a:rPr lang="en-IN" dirty="0"/>
              <a:t>A number of important points follow from this: </a:t>
            </a:r>
          </a:p>
          <a:p>
            <a:r>
              <a:rPr lang="en-IN" dirty="0"/>
              <a:t>1 The story is put together by linking the various chronological elements in causal relationships. The Indian Mutiny resulted in the death or disappearance of many of the rebel leaders. In the immediate aftermath there were demands for vengeance but these were silenced by the British authorities. </a:t>
            </a:r>
          </a:p>
          <a:p>
            <a:r>
              <a:rPr lang="en-IN" dirty="0"/>
              <a:t>2 The story thus unfolds as a secondary elaboration of a narrative of British colonial authority in India. </a:t>
            </a:r>
          </a:p>
          <a:p>
            <a:endParaRPr lang="en-US" dirty="0"/>
          </a:p>
        </p:txBody>
      </p:sp>
    </p:spTree>
    <p:extLst>
      <p:ext uri="{BB962C8B-B14F-4D97-AF65-F5344CB8AC3E}">
        <p14:creationId xmlns:p14="http://schemas.microsoft.com/office/powerpoint/2010/main" val="12183017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BD2D2-2EC0-D94B-B8A9-C61BBB6BDA4A}"/>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Apple Chancery" panose="03020702040506060504" pitchFamily="66" charset="-79"/>
                <a:cs typeface="Apple Chancery" panose="03020702040506060504" pitchFamily="66" charset="-79"/>
              </a:rPr>
              <a:t>Continued </a:t>
            </a:r>
          </a:p>
        </p:txBody>
      </p:sp>
      <p:sp>
        <p:nvSpPr>
          <p:cNvPr id="3" name="Content Placeholder 2">
            <a:extLst>
              <a:ext uri="{FF2B5EF4-FFF2-40B4-BE49-F238E27FC236}">
                <a16:creationId xmlns:a16="http://schemas.microsoft.com/office/drawing/2014/main" id="{6111085A-4C06-054E-80CC-F7956AB662CF}"/>
              </a:ext>
            </a:extLst>
          </p:cNvPr>
          <p:cNvSpPr>
            <a:spLocks noGrp="1"/>
          </p:cNvSpPr>
          <p:nvPr>
            <p:ph idx="1"/>
          </p:nvPr>
        </p:nvSpPr>
        <p:spPr/>
        <p:txBody>
          <a:bodyPr/>
          <a:lstStyle/>
          <a:p>
            <a:r>
              <a:rPr lang="en-IN" dirty="0"/>
              <a:t>But although the Mutiny was a tragedy, in the longer term it promoted progressive forces of cooperation and hope which once again led to a happy and benign colonial relationship. Just consider how the language in the passage reinforces this narrative. India was ‘inert’ and ‘lacerated’; the ‘wisdom’ of Canning, the ‘strength’ of Lawrence muting the cries for vengeance; ‘good came out of the evil of the mutiny’. </a:t>
            </a:r>
          </a:p>
          <a:p>
            <a:r>
              <a:rPr lang="en-IN" dirty="0"/>
              <a:t>This narrative is part of a larger narrative that Spear inhabits. Here colonial rule is exercised by the British as progressive and benign and operates for the benefit of both colonisers and colonised. </a:t>
            </a:r>
          </a:p>
          <a:p>
            <a:endParaRPr lang="en-IN" dirty="0"/>
          </a:p>
        </p:txBody>
      </p:sp>
    </p:spTree>
    <p:extLst>
      <p:ext uri="{BB962C8B-B14F-4D97-AF65-F5344CB8AC3E}">
        <p14:creationId xmlns:p14="http://schemas.microsoft.com/office/powerpoint/2010/main" val="2086884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453A-C056-2446-B37E-25D869AE13B4}"/>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Apple Chancery" panose="03020702040506060504" pitchFamily="66" charset="-79"/>
                <a:cs typeface="Apple Chancery" panose="03020702040506060504" pitchFamily="66" charset="-79"/>
              </a:rPr>
              <a:t>Continued </a:t>
            </a:r>
          </a:p>
        </p:txBody>
      </p:sp>
      <p:sp>
        <p:nvSpPr>
          <p:cNvPr id="3" name="Content Placeholder 2">
            <a:extLst>
              <a:ext uri="{FF2B5EF4-FFF2-40B4-BE49-F238E27FC236}">
                <a16:creationId xmlns:a16="http://schemas.microsoft.com/office/drawing/2014/main" id="{950451D0-A424-F34F-A1D0-E1DE7C2FA15D}"/>
              </a:ext>
            </a:extLst>
          </p:cNvPr>
          <p:cNvSpPr>
            <a:spLocks noGrp="1"/>
          </p:cNvSpPr>
          <p:nvPr>
            <p:ph idx="1"/>
          </p:nvPr>
        </p:nvSpPr>
        <p:spPr/>
        <p:txBody>
          <a:bodyPr/>
          <a:lstStyle/>
          <a:p>
            <a:endParaRPr lang="en-IN" dirty="0"/>
          </a:p>
          <a:p>
            <a:endParaRPr lang="en-IN" dirty="0"/>
          </a:p>
          <a:p>
            <a:pPr algn="ctr"/>
            <a:r>
              <a:rPr lang="en-IN" dirty="0"/>
              <a:t>The story, however, is only one of many that can be constructed using this chronicle. Another, from the perspective of an Indian rebel could certainly be imagined or even retrieved from exactly the same evidence but is not given a voice by Spear. As an alternative history, then, we could interpret the evidence as follows: </a:t>
            </a:r>
          </a:p>
          <a:p>
            <a:endParaRPr lang="en-US" dirty="0"/>
          </a:p>
        </p:txBody>
      </p:sp>
    </p:spTree>
    <p:extLst>
      <p:ext uri="{BB962C8B-B14F-4D97-AF65-F5344CB8AC3E}">
        <p14:creationId xmlns:p14="http://schemas.microsoft.com/office/powerpoint/2010/main" val="16000615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B3F7-9EC6-774C-9790-D3CE4850039C}"/>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Apple Chancery" panose="03020702040506060504" pitchFamily="66" charset="-79"/>
                <a:cs typeface="Apple Chancery" panose="03020702040506060504" pitchFamily="66" charset="-79"/>
              </a:rPr>
              <a:t>Continued </a:t>
            </a:r>
          </a:p>
        </p:txBody>
      </p:sp>
      <p:sp>
        <p:nvSpPr>
          <p:cNvPr id="3" name="Content Placeholder 2">
            <a:extLst>
              <a:ext uri="{FF2B5EF4-FFF2-40B4-BE49-F238E27FC236}">
                <a16:creationId xmlns:a16="http://schemas.microsoft.com/office/drawing/2014/main" id="{EEF5C9DA-3614-C94C-A26C-88A3EEB9ADB6}"/>
              </a:ext>
            </a:extLst>
          </p:cNvPr>
          <p:cNvSpPr>
            <a:spLocks noGrp="1"/>
          </p:cNvSpPr>
          <p:nvPr>
            <p:ph idx="1"/>
          </p:nvPr>
        </p:nvSpPr>
        <p:spPr/>
        <p:txBody>
          <a:bodyPr>
            <a:normAutofit fontScale="92500" lnSpcReduction="10000"/>
          </a:bodyPr>
          <a:lstStyle/>
          <a:p>
            <a:r>
              <a:rPr lang="en-IN" dirty="0"/>
              <a:t>After years of suppression large sections of the Indian population decided to take matters in their own hands and drive the British out of India. </a:t>
            </a:r>
          </a:p>
          <a:p>
            <a:r>
              <a:rPr lang="en-IN" dirty="0"/>
              <a:t>The revolt was nearly successful, but because of the military superiority of the British and their access to technology such as the telegraph, the nationalist struggle was defeated. </a:t>
            </a:r>
          </a:p>
          <a:p>
            <a:r>
              <a:rPr lang="en-IN" dirty="0"/>
              <a:t>The British press cried out for vengeance against those who had been responsible for the atrocities. Many of the rebels were executed, </a:t>
            </a:r>
          </a:p>
          <a:p>
            <a:r>
              <a:rPr lang="en-IN" dirty="0"/>
              <a:t>The British government now recognised that their rule could no longer be based on military power alone, and therefore decided to take due account of India’s religion and customs in order not to cause offence, and assimilate influential sections into the British ruling elite as a means of diverting them from future nationalist struggle. </a:t>
            </a:r>
          </a:p>
          <a:p>
            <a:endParaRPr lang="en-US" dirty="0"/>
          </a:p>
        </p:txBody>
      </p:sp>
    </p:spTree>
    <p:extLst>
      <p:ext uri="{BB962C8B-B14F-4D97-AF65-F5344CB8AC3E}">
        <p14:creationId xmlns:p14="http://schemas.microsoft.com/office/powerpoint/2010/main" val="13008483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39F9-847A-8043-801F-05DC148EF80D}"/>
              </a:ext>
            </a:extLst>
          </p:cNvPr>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US" dirty="0">
                <a:latin typeface="Apple Chancery" panose="03020702040506060504" pitchFamily="66" charset="-79"/>
                <a:cs typeface="Apple Chancery" panose="03020702040506060504" pitchFamily="66" charset="-79"/>
              </a:rPr>
              <a:t>Continued </a:t>
            </a:r>
          </a:p>
        </p:txBody>
      </p:sp>
      <p:sp>
        <p:nvSpPr>
          <p:cNvPr id="3" name="Content Placeholder 2">
            <a:extLst>
              <a:ext uri="{FF2B5EF4-FFF2-40B4-BE49-F238E27FC236}">
                <a16:creationId xmlns:a16="http://schemas.microsoft.com/office/drawing/2014/main" id="{1A60D720-315F-1C4B-BFDD-49DA88574BBA}"/>
              </a:ext>
            </a:extLst>
          </p:cNvPr>
          <p:cNvSpPr>
            <a:spLocks noGrp="1"/>
          </p:cNvSpPr>
          <p:nvPr>
            <p:ph idx="1"/>
          </p:nvPr>
        </p:nvSpPr>
        <p:spPr/>
        <p:txBody>
          <a:bodyPr/>
          <a:lstStyle/>
          <a:p>
            <a:endParaRPr lang="en-US" dirty="0"/>
          </a:p>
          <a:p>
            <a:pPr marL="0" indent="0" algn="ctr">
              <a:buNone/>
            </a:pPr>
            <a:r>
              <a:rPr lang="en-IN" dirty="0"/>
              <a:t>What this example illustrates is that seemingly objective accounts based on hard factual evidence are deeply riven by ideological influences, such as the historian’s feelings about the nature of British rule in India. Here there is a critical difference between historical and evidential truth. There are certain truths in history - interpretations which cannot easily be refuted - although, as </a:t>
            </a:r>
            <a:r>
              <a:rPr lang="en-IN" dirty="0" err="1"/>
              <a:t>Carr</a:t>
            </a:r>
            <a:r>
              <a:rPr lang="en-IN" dirty="0"/>
              <a:t> argued, through a dialogue between theory and evidence we can only approach historical truth but never truly arrive there. </a:t>
            </a:r>
          </a:p>
          <a:p>
            <a:pPr algn="ctr"/>
            <a:endParaRPr lang="en-US" dirty="0"/>
          </a:p>
        </p:txBody>
      </p:sp>
    </p:spTree>
    <p:extLst>
      <p:ext uri="{BB962C8B-B14F-4D97-AF65-F5344CB8AC3E}">
        <p14:creationId xmlns:p14="http://schemas.microsoft.com/office/powerpoint/2010/main" val="22755873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B501A-D477-2C43-BCD1-2C3EC392DD0D}"/>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r>
              <a:rPr lang="en-US" dirty="0"/>
              <a:t>Role of Interpretation ?</a:t>
            </a:r>
            <a:r>
              <a:rPr lang="bn-IN" dirty="0"/>
              <a:t> </a:t>
            </a:r>
            <a:br>
              <a:rPr lang="bn-IN" dirty="0"/>
            </a:br>
            <a:r>
              <a:rPr lang="en-US" dirty="0" err="1"/>
              <a:t>ব্যাখ্যার</a:t>
            </a:r>
            <a:r>
              <a:rPr lang="bn-IN" dirty="0"/>
              <a:t> ভূমিকা কি? </a:t>
            </a:r>
            <a:endParaRPr lang="en-US" dirty="0"/>
          </a:p>
        </p:txBody>
      </p:sp>
      <p:sp>
        <p:nvSpPr>
          <p:cNvPr id="3" name="Content Placeholder 2">
            <a:extLst>
              <a:ext uri="{FF2B5EF4-FFF2-40B4-BE49-F238E27FC236}">
                <a16:creationId xmlns:a16="http://schemas.microsoft.com/office/drawing/2014/main" id="{F61D1477-D7D8-734B-B046-DD0D7B1A012E}"/>
              </a:ext>
            </a:extLst>
          </p:cNvPr>
          <p:cNvSpPr>
            <a:spLocks noGrp="1"/>
          </p:cNvSpPr>
          <p:nvPr>
            <p:ph idx="1"/>
          </p:nvPr>
        </p:nvSpPr>
        <p:spPr/>
        <p:txBody>
          <a:bodyPr>
            <a:normAutofit fontScale="85000" lnSpcReduction="20000"/>
          </a:bodyPr>
          <a:lstStyle/>
          <a:p>
            <a:r>
              <a:rPr lang="en-IN" dirty="0">
                <a:latin typeface="Apple Chancery" panose="03020702040506060504" pitchFamily="66" charset="-79"/>
                <a:cs typeface="Apple Chancery" panose="03020702040506060504" pitchFamily="66" charset="-79"/>
              </a:rPr>
              <a:t>Theorists of historiography generally agree that all historical narratives contain an irreducible and inexpungable element of interpretation </a:t>
            </a:r>
          </a:p>
          <a:p>
            <a:r>
              <a:rPr lang="en-IN" dirty="0">
                <a:latin typeface="Apple Chancery" panose="03020702040506060504" pitchFamily="66" charset="-79"/>
                <a:cs typeface="Apple Chancery" panose="03020702040506060504" pitchFamily="66" charset="-79"/>
              </a:rPr>
              <a:t>The historian has to interpret his materials in order to construct the moving pattern of images in which the form of the historical process is to be mirrored</a:t>
            </a:r>
          </a:p>
          <a:p>
            <a:r>
              <a:rPr lang="en-IN" dirty="0">
                <a:latin typeface="Apple Chancery" panose="03020702040506060504" pitchFamily="66" charset="-79"/>
                <a:cs typeface="Apple Chancery" panose="03020702040506060504" pitchFamily="66" charset="-79"/>
              </a:rPr>
              <a:t>On the one hand, there are always more facts in the record than the historian can possibly include in the narrative so the historian must "interpret" the data by excluding certain facts from the account as irrelevant to his/her narrative purpose. </a:t>
            </a:r>
          </a:p>
          <a:p>
            <a:r>
              <a:rPr lang="en-IN" dirty="0">
                <a:latin typeface="Apple Chancery" panose="03020702040506060504" pitchFamily="66" charset="-79"/>
                <a:cs typeface="Apple Chancery" panose="03020702040506060504" pitchFamily="66" charset="-79"/>
              </a:rPr>
              <a:t>On the other hand, in his efforts to reconstruct "what happened" in any given period of history, the historian inevitably must include in his narrative an account of some event or complex of events for which the facts that would permit a plausible explanation of its occurrence are lacking. </a:t>
            </a:r>
          </a:p>
          <a:p>
            <a:r>
              <a:rPr lang="en-IN" dirty="0">
                <a:latin typeface="Apple Chancery" panose="03020702040506060504" pitchFamily="66" charset="-79"/>
                <a:cs typeface="Apple Chancery" panose="03020702040506060504" pitchFamily="66" charset="-79"/>
              </a:rPr>
              <a:t>A historical narrative is thus necessarily a mixture of adequately and inadequately explained events, a congeries of established and inferred facts </a:t>
            </a:r>
          </a:p>
          <a:p>
            <a:endParaRPr lang="en-IN" dirty="0"/>
          </a:p>
          <a:p>
            <a:endParaRPr lang="en-US" dirty="0"/>
          </a:p>
        </p:txBody>
      </p:sp>
    </p:spTree>
    <p:extLst>
      <p:ext uri="{BB962C8B-B14F-4D97-AF65-F5344CB8AC3E}">
        <p14:creationId xmlns:p14="http://schemas.microsoft.com/office/powerpoint/2010/main" val="39038332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D917D-511F-F243-AD81-7DF233FA642A}"/>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latin typeface="Baskerville Old Face" panose="02020602080505020303" pitchFamily="18" charset="77"/>
              </a:rPr>
              <a:t>Is interpretation inevitable? </a:t>
            </a:r>
          </a:p>
        </p:txBody>
      </p:sp>
      <p:sp>
        <p:nvSpPr>
          <p:cNvPr id="3" name="Content Placeholder 2">
            <a:extLst>
              <a:ext uri="{FF2B5EF4-FFF2-40B4-BE49-F238E27FC236}">
                <a16:creationId xmlns:a16="http://schemas.microsoft.com/office/drawing/2014/main" id="{FFCB193F-F5BC-DA46-A44D-AB20E62A1E89}"/>
              </a:ext>
            </a:extLst>
          </p:cNvPr>
          <p:cNvSpPr>
            <a:spLocks noGrp="1"/>
          </p:cNvSpPr>
          <p:nvPr>
            <p:ph idx="1"/>
          </p:nvPr>
        </p:nvSpPr>
        <p:spPr/>
        <p:txBody>
          <a:bodyPr>
            <a:normAutofit lnSpcReduction="10000"/>
          </a:bodyPr>
          <a:lstStyle/>
          <a:p>
            <a:r>
              <a:rPr lang="en-IN" dirty="0"/>
              <a:t>During the nineteenth century, four major theorists of historiography- Hegel, </a:t>
            </a:r>
            <a:r>
              <a:rPr lang="en-IN" dirty="0" err="1"/>
              <a:t>Droysen</a:t>
            </a:r>
            <a:r>
              <a:rPr lang="en-IN" dirty="0"/>
              <a:t>, Nietzsche, and Croce- rejected the myth of objectivity. </a:t>
            </a:r>
          </a:p>
          <a:p>
            <a:r>
              <a:rPr lang="en-IN" dirty="0"/>
              <a:t>Hegel identified 4 types of interpretation within the class of what he identified as Reflective Historiography: Universal, Pragmatic, Critical and Conceptual</a:t>
            </a:r>
          </a:p>
          <a:p>
            <a:r>
              <a:rPr lang="en-IN" dirty="0" err="1"/>
              <a:t>Droysen</a:t>
            </a:r>
            <a:r>
              <a:rPr lang="en-IN" dirty="0"/>
              <a:t>: Causal, Conditional, Psychological and Ethical</a:t>
            </a:r>
          </a:p>
          <a:p>
            <a:r>
              <a:rPr lang="en-IN" dirty="0"/>
              <a:t>Nietzsche: Monumental, Antiquarian, Critical and “</a:t>
            </a:r>
            <a:r>
              <a:rPr lang="en-IN" dirty="0" err="1"/>
              <a:t>Superhistorical</a:t>
            </a:r>
            <a:r>
              <a:rPr lang="en-IN" dirty="0"/>
              <a:t> Approach”</a:t>
            </a:r>
          </a:p>
          <a:p>
            <a:r>
              <a:rPr lang="en-IN" dirty="0"/>
              <a:t>Croce: Positivist, idealist, Romantic and Critical </a:t>
            </a:r>
          </a:p>
          <a:p>
            <a:endParaRPr lang="en-US" dirty="0"/>
          </a:p>
        </p:txBody>
      </p:sp>
    </p:spTree>
    <p:extLst>
      <p:ext uri="{BB962C8B-B14F-4D97-AF65-F5344CB8AC3E}">
        <p14:creationId xmlns:p14="http://schemas.microsoft.com/office/powerpoint/2010/main" val="14240163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E9ECE-84D4-8843-A4F5-4E6008CB237E}"/>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latin typeface="Baskerville Old Face" panose="02020602080505020303" pitchFamily="18" charset="77"/>
              </a:rPr>
              <a:t>Why at all interpret? </a:t>
            </a:r>
          </a:p>
        </p:txBody>
      </p:sp>
      <p:sp>
        <p:nvSpPr>
          <p:cNvPr id="3" name="Content Placeholder 2">
            <a:extLst>
              <a:ext uri="{FF2B5EF4-FFF2-40B4-BE49-F238E27FC236}">
                <a16:creationId xmlns:a16="http://schemas.microsoft.com/office/drawing/2014/main" id="{B4024043-F3F5-DC4C-BB48-1EE0486DC869}"/>
              </a:ext>
            </a:extLst>
          </p:cNvPr>
          <p:cNvSpPr>
            <a:spLocks noGrp="1"/>
          </p:cNvSpPr>
          <p:nvPr>
            <p:ph idx="1"/>
          </p:nvPr>
        </p:nvSpPr>
        <p:spPr/>
        <p:txBody>
          <a:bodyPr/>
          <a:lstStyle/>
          <a:p>
            <a:r>
              <a:rPr lang="en-IN" dirty="0"/>
              <a:t>For </a:t>
            </a:r>
            <a:r>
              <a:rPr lang="en-IN" dirty="0" err="1"/>
              <a:t>Droysen</a:t>
            </a:r>
            <a:r>
              <a:rPr lang="en-IN" dirty="0"/>
              <a:t>, interpretation was necessary simply because the historical record was incomplete. </a:t>
            </a:r>
            <a:r>
              <a:rPr lang="en-IN" dirty="0" err="1"/>
              <a:t>Sometiemes</a:t>
            </a:r>
            <a:r>
              <a:rPr lang="en-IN" dirty="0"/>
              <a:t> even if we are able to say what happened based on the facts we are unable to say why it happened. That is where comes in interpretation. </a:t>
            </a:r>
          </a:p>
          <a:p>
            <a:r>
              <a:rPr lang="en-IN" dirty="0"/>
              <a:t>According to Nietzsche the value of history lay “in inventing ingenious variations on a probably commonplace theme, in raising the popular melody to a universal symbol and showing that the world of depth and showing what a world of depth, power, and beauty exists in it.” </a:t>
            </a:r>
          </a:p>
          <a:p>
            <a:r>
              <a:rPr lang="en-IN" dirty="0"/>
              <a:t>Hegel and Croce sought to ground the historian’s insights into reality in the poetic intuition of the particular. </a:t>
            </a:r>
          </a:p>
          <a:p>
            <a:endParaRPr lang="en-IN" dirty="0"/>
          </a:p>
          <a:p>
            <a:endParaRPr lang="en-US" dirty="0"/>
          </a:p>
        </p:txBody>
      </p:sp>
    </p:spTree>
    <p:extLst>
      <p:ext uri="{BB962C8B-B14F-4D97-AF65-F5344CB8AC3E}">
        <p14:creationId xmlns:p14="http://schemas.microsoft.com/office/powerpoint/2010/main" val="59847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CCD8-C796-B843-A70D-88004A2CA4A7}"/>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latin typeface="Baskerville Old Face" panose="02020602080505020303" pitchFamily="18" charset="77"/>
              </a:rPr>
              <a:t>How does a historian interpret? </a:t>
            </a:r>
          </a:p>
        </p:txBody>
      </p:sp>
      <p:sp>
        <p:nvSpPr>
          <p:cNvPr id="3" name="Content Placeholder 2">
            <a:extLst>
              <a:ext uri="{FF2B5EF4-FFF2-40B4-BE49-F238E27FC236}">
                <a16:creationId xmlns:a16="http://schemas.microsoft.com/office/drawing/2014/main" id="{B3EFFF2A-E1CF-FB45-9F06-B8218F6C0F5E}"/>
              </a:ext>
            </a:extLst>
          </p:cNvPr>
          <p:cNvSpPr>
            <a:spLocks noGrp="1"/>
          </p:cNvSpPr>
          <p:nvPr>
            <p:ph idx="1"/>
          </p:nvPr>
        </p:nvSpPr>
        <p:spPr/>
        <p:txBody>
          <a:bodyPr>
            <a:normAutofit lnSpcReduction="10000"/>
          </a:bodyPr>
          <a:lstStyle/>
          <a:p>
            <a:r>
              <a:rPr lang="en-US" dirty="0"/>
              <a:t>Levi Strauss in his book </a:t>
            </a:r>
            <a:r>
              <a:rPr lang="en-US" i="1" dirty="0"/>
              <a:t>The Savage Mind </a:t>
            </a:r>
            <a:r>
              <a:rPr lang="en-US" dirty="0"/>
              <a:t>opined that all historical narrative consist of a fraudulent outline. Such accounts are inevitably interpretive. </a:t>
            </a:r>
          </a:p>
          <a:p>
            <a:r>
              <a:rPr lang="en-IN" dirty="0"/>
              <a:t>Any historical event, be it revolution or war, can be resolved into a multitude of psychic moment where- some sort of unconscious development that resolves themselves into cerebral, or hormonal or nervous phenomena which themselves have reference to the physical and chemical order. </a:t>
            </a:r>
          </a:p>
          <a:p>
            <a:r>
              <a:rPr lang="en-IN" dirty="0"/>
              <a:t>Hence he concludes historical facts are not </a:t>
            </a:r>
            <a:r>
              <a:rPr lang="en-IN" i="1" dirty="0"/>
              <a:t>given </a:t>
            </a:r>
            <a:r>
              <a:rPr lang="en-IN" dirty="0"/>
              <a:t>to the historians but are </a:t>
            </a:r>
            <a:r>
              <a:rPr lang="en-IN" i="1" dirty="0"/>
              <a:t>constructed </a:t>
            </a:r>
            <a:r>
              <a:rPr lang="en-IN" dirty="0"/>
              <a:t>by the historian by abstraction as though under the threat of an infinite regress.  </a:t>
            </a:r>
            <a:endParaRPr lang="en-US" dirty="0"/>
          </a:p>
        </p:txBody>
      </p:sp>
    </p:spTree>
    <p:extLst>
      <p:ext uri="{BB962C8B-B14F-4D97-AF65-F5344CB8AC3E}">
        <p14:creationId xmlns:p14="http://schemas.microsoft.com/office/powerpoint/2010/main" val="22694699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6B896-C42B-DE46-B4CF-35F395235051}"/>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latin typeface="Baskerville Old Face" panose="02020602080505020303" pitchFamily="18" charset="77"/>
              </a:rPr>
              <a:t>How does it work</a:t>
            </a:r>
          </a:p>
        </p:txBody>
      </p:sp>
      <p:sp>
        <p:nvSpPr>
          <p:cNvPr id="3" name="Content Placeholder 2">
            <a:extLst>
              <a:ext uri="{FF2B5EF4-FFF2-40B4-BE49-F238E27FC236}">
                <a16:creationId xmlns:a16="http://schemas.microsoft.com/office/drawing/2014/main" id="{57D5BD03-DA96-6D4F-A967-A37831991DD3}"/>
              </a:ext>
            </a:extLst>
          </p:cNvPr>
          <p:cNvSpPr>
            <a:spLocks noGrp="1"/>
          </p:cNvSpPr>
          <p:nvPr>
            <p:ph idx="1"/>
          </p:nvPr>
        </p:nvSpPr>
        <p:spPr/>
        <p:txBody>
          <a:bodyPr/>
          <a:lstStyle/>
          <a:p>
            <a:r>
              <a:rPr lang="en-US" dirty="0"/>
              <a:t>History is never simply history, it is </a:t>
            </a:r>
            <a:r>
              <a:rPr lang="en-US" i="1" dirty="0"/>
              <a:t>history-for </a:t>
            </a:r>
            <a:r>
              <a:rPr lang="en-US" dirty="0"/>
              <a:t>that is history written in the interest of some infra-scientific aim or vision.</a:t>
            </a:r>
          </a:p>
          <a:p>
            <a:r>
              <a:rPr lang="en-US" dirty="0"/>
              <a:t>Northrop Frye  though aggreging to the constructive nature of history warns a historians that he/she must interpret </a:t>
            </a:r>
            <a:r>
              <a:rPr lang="en-US" i="1" dirty="0"/>
              <a:t>inductively </a:t>
            </a:r>
            <a:r>
              <a:rPr lang="en-US" dirty="0"/>
              <a:t>by introducing different patterns that he/she believes to have seen in the facts, and must never interpret </a:t>
            </a:r>
            <a:r>
              <a:rPr lang="en-US" i="1" dirty="0"/>
              <a:t>deductively. </a:t>
            </a:r>
            <a:endParaRPr lang="en-US" dirty="0"/>
          </a:p>
          <a:p>
            <a:r>
              <a:rPr lang="en-US" dirty="0"/>
              <a:t>R. G. Collingwood suggested a two fold interpretive strategy: </a:t>
            </a:r>
            <a:r>
              <a:rPr lang="en-US" i="1" dirty="0"/>
              <a:t>critical </a:t>
            </a:r>
            <a:r>
              <a:rPr lang="en-US" dirty="0"/>
              <a:t>and</a:t>
            </a:r>
            <a:r>
              <a:rPr lang="en-US" i="1" dirty="0"/>
              <a:t> constructive. </a:t>
            </a:r>
            <a:r>
              <a:rPr lang="en-US" dirty="0"/>
              <a:t>Constructive imagination can applied in this case and certain facts can be rejected based on the theoretical framework of the time, that is the time of the historian. </a:t>
            </a:r>
          </a:p>
        </p:txBody>
      </p:sp>
    </p:spTree>
    <p:extLst>
      <p:ext uri="{BB962C8B-B14F-4D97-AF65-F5344CB8AC3E}">
        <p14:creationId xmlns:p14="http://schemas.microsoft.com/office/powerpoint/2010/main" val="28404655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BA5F-EC94-A246-956C-58D2B52ED84B}"/>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latin typeface="Baskerville Old Face" panose="02020602080505020303" pitchFamily="18" charset="77"/>
              </a:rPr>
              <a:t>How does it become a part of history? </a:t>
            </a:r>
          </a:p>
        </p:txBody>
      </p:sp>
      <p:sp>
        <p:nvSpPr>
          <p:cNvPr id="3" name="Content Placeholder 2">
            <a:extLst>
              <a:ext uri="{FF2B5EF4-FFF2-40B4-BE49-F238E27FC236}">
                <a16:creationId xmlns:a16="http://schemas.microsoft.com/office/drawing/2014/main" id="{E0856ABC-102D-DC45-B45F-6401D870EF23}"/>
              </a:ext>
            </a:extLst>
          </p:cNvPr>
          <p:cNvSpPr>
            <a:spLocks noGrp="1"/>
          </p:cNvSpPr>
          <p:nvPr>
            <p:ph idx="1"/>
          </p:nvPr>
        </p:nvSpPr>
        <p:spPr/>
        <p:txBody>
          <a:bodyPr/>
          <a:lstStyle/>
          <a:p>
            <a:pPr algn="ctr"/>
            <a:r>
              <a:rPr lang="en-US" i="1" dirty="0"/>
              <a:t>Interpretation thus enters history in </a:t>
            </a:r>
            <a:r>
              <a:rPr lang="en-US" i="1" u="sng" dirty="0"/>
              <a:t>3 ways</a:t>
            </a:r>
            <a:r>
              <a:rPr lang="en-US" i="1" dirty="0"/>
              <a:t>: </a:t>
            </a:r>
          </a:p>
          <a:p>
            <a:pPr algn="ctr"/>
            <a:r>
              <a:rPr lang="en-US" b="1" u="sng" dirty="0"/>
              <a:t>Aesthetically</a:t>
            </a:r>
            <a:r>
              <a:rPr lang="en-US" b="1" dirty="0"/>
              <a:t> (in the choice of narrative strategy)</a:t>
            </a:r>
          </a:p>
          <a:p>
            <a:pPr algn="ctr"/>
            <a:r>
              <a:rPr lang="en-US" b="1" u="sng" dirty="0"/>
              <a:t>Epistemologically</a:t>
            </a:r>
            <a:r>
              <a:rPr lang="en-US" b="1" dirty="0"/>
              <a:t> (in the choice of the explanatory paradigm)</a:t>
            </a:r>
          </a:p>
          <a:p>
            <a:pPr algn="ctr"/>
            <a:r>
              <a:rPr lang="en-US" b="1" u="sng" dirty="0"/>
              <a:t>Ethically</a:t>
            </a:r>
            <a:r>
              <a:rPr lang="en-US" b="1" dirty="0"/>
              <a:t> (in the choice of strategy by which the ideological implications of a given representation can be drawn or the comprehension of the current social problems) </a:t>
            </a:r>
          </a:p>
        </p:txBody>
      </p:sp>
    </p:spTree>
    <p:extLst>
      <p:ext uri="{BB962C8B-B14F-4D97-AF65-F5344CB8AC3E}">
        <p14:creationId xmlns:p14="http://schemas.microsoft.com/office/powerpoint/2010/main" val="2598351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ECFD5-A6EA-2A4C-82E2-D427A7FC09EF}"/>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latin typeface="Baskerville Old Face" panose="02020602080505020303" pitchFamily="18" charset="77"/>
              </a:rPr>
              <a:t>What is Philosophy of History? </a:t>
            </a:r>
          </a:p>
        </p:txBody>
      </p:sp>
      <p:sp>
        <p:nvSpPr>
          <p:cNvPr id="3" name="Content Placeholder 2">
            <a:extLst>
              <a:ext uri="{FF2B5EF4-FFF2-40B4-BE49-F238E27FC236}">
                <a16:creationId xmlns:a16="http://schemas.microsoft.com/office/drawing/2014/main" id="{3941BA17-349F-3D48-9466-D342A2ADD03C}"/>
              </a:ext>
            </a:extLst>
          </p:cNvPr>
          <p:cNvSpPr>
            <a:spLocks noGrp="1"/>
          </p:cNvSpPr>
          <p:nvPr>
            <p:ph idx="1"/>
          </p:nvPr>
        </p:nvSpPr>
        <p:spPr/>
        <p:txBody>
          <a:bodyPr/>
          <a:lstStyle/>
          <a:p>
            <a:pPr algn="ctr"/>
            <a:endParaRPr lang="en-IN" b="1" dirty="0"/>
          </a:p>
          <a:p>
            <a:pPr algn="ctr"/>
            <a:endParaRPr lang="en-IN" b="1" dirty="0"/>
          </a:p>
          <a:p>
            <a:pPr algn="ctr"/>
            <a:r>
              <a:rPr lang="en-IN" b="1" dirty="0"/>
              <a:t>Philosophy of history</a:t>
            </a:r>
            <a:r>
              <a:rPr lang="en-IN" dirty="0"/>
              <a:t>, the study either of the historical process and its development or of the methods used by historians to understand their material.</a:t>
            </a:r>
            <a:br>
              <a:rPr lang="en-IN" dirty="0"/>
            </a:br>
            <a:endParaRPr lang="en-IN" dirty="0"/>
          </a:p>
          <a:p>
            <a:pPr algn="ctr"/>
            <a:endParaRPr lang="en-US" dirty="0"/>
          </a:p>
        </p:txBody>
      </p:sp>
    </p:spTree>
    <p:extLst>
      <p:ext uri="{BB962C8B-B14F-4D97-AF65-F5344CB8AC3E}">
        <p14:creationId xmlns:p14="http://schemas.microsoft.com/office/powerpoint/2010/main" val="14321953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B8644-EEF2-9E4A-958C-B2B355021952}"/>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latin typeface="Baskerville Old Face" panose="02020602080505020303" pitchFamily="18" charset="77"/>
              </a:rPr>
              <a:t>Types of Interpretation </a:t>
            </a:r>
          </a:p>
        </p:txBody>
      </p:sp>
      <p:sp>
        <p:nvSpPr>
          <p:cNvPr id="3" name="Content Placeholder 2">
            <a:extLst>
              <a:ext uri="{FF2B5EF4-FFF2-40B4-BE49-F238E27FC236}">
                <a16:creationId xmlns:a16="http://schemas.microsoft.com/office/drawing/2014/main" id="{CF03E26B-2702-9843-9015-31FD553CC10A}"/>
              </a:ext>
            </a:extLst>
          </p:cNvPr>
          <p:cNvSpPr>
            <a:spLocks noGrp="1"/>
          </p:cNvSpPr>
          <p:nvPr>
            <p:ph idx="1"/>
          </p:nvPr>
        </p:nvSpPr>
        <p:spPr/>
        <p:txBody>
          <a:bodyPr>
            <a:normAutofit fontScale="92500" lnSpcReduction="10000"/>
          </a:bodyPr>
          <a:lstStyle/>
          <a:p>
            <a:r>
              <a:rPr lang="en-IN" dirty="0"/>
              <a:t>The notion of philosophical reflection upon history and its nature is consequently open to more than one interpretation, </a:t>
            </a:r>
          </a:p>
          <a:p>
            <a:r>
              <a:rPr lang="en-IN" dirty="0"/>
              <a:t>On the one hand, they have distinguished philosophy of history in the traditional or classical sense; this is conceived to be a first- order enquiry, its subject matter being the historical process as a whole and its aim being, broadly speaking, one of providing an overall elucidation or explanation of the course and direction taken by that process. </a:t>
            </a:r>
          </a:p>
          <a:p>
            <a:r>
              <a:rPr lang="en-IN" dirty="0"/>
              <a:t>On the other hand, they have distinguished philosophy of history considered as a second-order enquiry. Here attention is focused not upon the actual sequence of events themselves but, instead, upon the procedures and categories used by practicing historians in approaching and comprehending their material. </a:t>
            </a:r>
          </a:p>
          <a:p>
            <a:endParaRPr lang="en-US" dirty="0"/>
          </a:p>
        </p:txBody>
      </p:sp>
    </p:spTree>
    <p:extLst>
      <p:ext uri="{BB962C8B-B14F-4D97-AF65-F5344CB8AC3E}">
        <p14:creationId xmlns:p14="http://schemas.microsoft.com/office/powerpoint/2010/main" val="7604593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AB985-9968-5346-90D7-56E895EC57A0}"/>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latin typeface="Baskerville Old Face" panose="02020602080505020303" pitchFamily="18" charset="77"/>
              </a:rPr>
              <a:t>Classification/</a:t>
            </a:r>
            <a:r>
              <a:rPr lang="bn-IN" dirty="0">
                <a:latin typeface="Baskerville Old Face" panose="02020602080505020303" pitchFamily="18" charset="77"/>
              </a:rPr>
              <a:t> শ্রেণিবিন্যাস </a:t>
            </a:r>
            <a:endParaRPr lang="en-US" dirty="0">
              <a:latin typeface="Baskerville Old Face" panose="02020602080505020303" pitchFamily="18" charset="77"/>
            </a:endParaRPr>
          </a:p>
        </p:txBody>
      </p:sp>
      <p:graphicFrame>
        <p:nvGraphicFramePr>
          <p:cNvPr id="4" name="Content Placeholder 3">
            <a:extLst>
              <a:ext uri="{FF2B5EF4-FFF2-40B4-BE49-F238E27FC236}">
                <a16:creationId xmlns:a16="http://schemas.microsoft.com/office/drawing/2014/main" id="{2E0BD1A8-29AB-B444-B368-B1637F25474D}"/>
              </a:ext>
            </a:extLst>
          </p:cNvPr>
          <p:cNvGraphicFramePr>
            <a:graphicFrameLocks noGrp="1"/>
          </p:cNvGraphicFramePr>
          <p:nvPr>
            <p:ph idx="1"/>
            <p:extLst>
              <p:ext uri="{D42A27DB-BD31-4B8C-83A1-F6EECF244321}">
                <p14:modId xmlns:p14="http://schemas.microsoft.com/office/powerpoint/2010/main" val="34247691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60907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ACDD-61E9-4E49-AD2C-EE07AECBD548}"/>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latin typeface="Baskerville Old Face" panose="02020602080505020303" pitchFamily="18" charset="77"/>
              </a:rPr>
              <a:t>Categories: western history writing</a:t>
            </a:r>
          </a:p>
        </p:txBody>
      </p:sp>
      <p:graphicFrame>
        <p:nvGraphicFramePr>
          <p:cNvPr id="8" name="Content Placeholder 7">
            <a:extLst>
              <a:ext uri="{FF2B5EF4-FFF2-40B4-BE49-F238E27FC236}">
                <a16:creationId xmlns:a16="http://schemas.microsoft.com/office/drawing/2014/main" id="{E471C8CE-718E-0642-B5F3-E8D6C40B7B9E}"/>
              </a:ext>
            </a:extLst>
          </p:cNvPr>
          <p:cNvGraphicFramePr>
            <a:graphicFrameLocks noGrp="1"/>
          </p:cNvGraphicFramePr>
          <p:nvPr>
            <p:ph idx="1"/>
            <p:extLst>
              <p:ext uri="{D42A27DB-BD31-4B8C-83A1-F6EECF244321}">
                <p14:modId xmlns:p14="http://schemas.microsoft.com/office/powerpoint/2010/main" val="370778171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74536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2A64C-55B2-CE45-8997-C428954A7039}"/>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latin typeface="Baskerville Old Face" panose="02020602080505020303" pitchFamily="18" charset="77"/>
              </a:rPr>
              <a:t>Interpretation: Indian historiography</a:t>
            </a:r>
          </a:p>
        </p:txBody>
      </p:sp>
      <p:graphicFrame>
        <p:nvGraphicFramePr>
          <p:cNvPr id="4" name="Content Placeholder 3">
            <a:extLst>
              <a:ext uri="{FF2B5EF4-FFF2-40B4-BE49-F238E27FC236}">
                <a16:creationId xmlns:a16="http://schemas.microsoft.com/office/drawing/2014/main" id="{C7BC4EEE-0BEA-4E4E-B4CE-FFBC9345453F}"/>
              </a:ext>
            </a:extLst>
          </p:cNvPr>
          <p:cNvGraphicFramePr>
            <a:graphicFrameLocks noGrp="1"/>
          </p:cNvGraphicFramePr>
          <p:nvPr>
            <p:ph idx="1"/>
            <p:extLst>
              <p:ext uri="{D42A27DB-BD31-4B8C-83A1-F6EECF244321}">
                <p14:modId xmlns:p14="http://schemas.microsoft.com/office/powerpoint/2010/main" val="310837669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96760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BBC53-6CD1-5248-B230-A51DA1DF74AC}"/>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t>Hypothesis </a:t>
            </a:r>
          </a:p>
        </p:txBody>
      </p:sp>
      <p:sp>
        <p:nvSpPr>
          <p:cNvPr id="3" name="Content Placeholder 2">
            <a:extLst>
              <a:ext uri="{FF2B5EF4-FFF2-40B4-BE49-F238E27FC236}">
                <a16:creationId xmlns:a16="http://schemas.microsoft.com/office/drawing/2014/main" id="{947706C9-D4C3-BA45-8F5D-6A6F9715847A}"/>
              </a:ext>
            </a:extLst>
          </p:cNvPr>
          <p:cNvSpPr>
            <a:spLocks noGrp="1"/>
          </p:cNvSpPr>
          <p:nvPr>
            <p:ph idx="1"/>
          </p:nvPr>
        </p:nvSpPr>
        <p:spPr/>
        <p:txBody>
          <a:bodyPr/>
          <a:lstStyle/>
          <a:p>
            <a:r>
              <a:rPr lang="en-IN" dirty="0"/>
              <a:t>A tentative explanation for an observation, phenomenon, or scientific problem that can be tested by further investigation.</a:t>
            </a:r>
          </a:p>
          <a:p>
            <a:r>
              <a:rPr lang="en-IN" dirty="0"/>
              <a:t>The hypotheses in historical research are useful in explaining events, conditions or phenomena of the period in question. </a:t>
            </a:r>
          </a:p>
          <a:p>
            <a:r>
              <a:rPr lang="en-IN" dirty="0"/>
              <a:t>Hypotheses are particularly necessary in studies where cause and effect relationship are to be discovered. </a:t>
            </a:r>
          </a:p>
          <a:p>
            <a:r>
              <a:rPr lang="en-IN" dirty="0"/>
              <a:t>They are perhaps, less crucial in studies in which the task is one of determining the status of given phenomenon although even in such studies the investigator is likely to need some tentative hypothesis to guide him to the areas worth exploring. </a:t>
            </a:r>
          </a:p>
          <a:p>
            <a:endParaRPr lang="en-US" dirty="0"/>
          </a:p>
        </p:txBody>
      </p:sp>
    </p:spTree>
    <p:extLst>
      <p:ext uri="{BB962C8B-B14F-4D97-AF65-F5344CB8AC3E}">
        <p14:creationId xmlns:p14="http://schemas.microsoft.com/office/powerpoint/2010/main" val="34737135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41B77-E331-EC43-970E-11E9B5048880}"/>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t>What is hypothesis? </a:t>
            </a:r>
          </a:p>
        </p:txBody>
      </p:sp>
      <p:sp>
        <p:nvSpPr>
          <p:cNvPr id="3" name="Content Placeholder 2">
            <a:extLst>
              <a:ext uri="{FF2B5EF4-FFF2-40B4-BE49-F238E27FC236}">
                <a16:creationId xmlns:a16="http://schemas.microsoft.com/office/drawing/2014/main" id="{11246664-00EB-AE4F-8E9D-7F3F580EC69A}"/>
              </a:ext>
            </a:extLst>
          </p:cNvPr>
          <p:cNvSpPr>
            <a:spLocks noGrp="1"/>
          </p:cNvSpPr>
          <p:nvPr>
            <p:ph idx="1"/>
          </p:nvPr>
        </p:nvSpPr>
        <p:spPr/>
        <p:txBody>
          <a:bodyPr/>
          <a:lstStyle/>
          <a:p>
            <a:r>
              <a:rPr lang="en-IN" dirty="0"/>
              <a:t>First of all, we need a historical hypothesis when </a:t>
            </a:r>
            <a:r>
              <a:rPr lang="en-IN" b="1" dirty="0"/>
              <a:t>our evidence is limited</a:t>
            </a:r>
            <a:r>
              <a:rPr lang="en-IN" dirty="0"/>
              <a:t>. That is to say, we infer from evidence and argumentation in order to establish a likely explanation for something that is open to question or interpretation.</a:t>
            </a:r>
          </a:p>
          <a:p>
            <a:r>
              <a:rPr lang="en-IN" dirty="0"/>
              <a:t>Second, according to most historians, a good hypothesis should give us the </a:t>
            </a:r>
            <a:r>
              <a:rPr lang="en-IN" b="1" dirty="0"/>
              <a:t>simplest explanation</a:t>
            </a:r>
            <a:r>
              <a:rPr lang="en-IN" dirty="0"/>
              <a:t> with the </a:t>
            </a:r>
            <a:r>
              <a:rPr lang="en-IN" b="1" dirty="0"/>
              <a:t>most explanatory power</a:t>
            </a:r>
            <a:r>
              <a:rPr lang="en-IN" dirty="0"/>
              <a:t>. A historical hypothesis should not create more problems than it solves.</a:t>
            </a:r>
            <a:endParaRPr lang="en-US" dirty="0"/>
          </a:p>
        </p:txBody>
      </p:sp>
    </p:spTree>
    <p:extLst>
      <p:ext uri="{BB962C8B-B14F-4D97-AF65-F5344CB8AC3E}">
        <p14:creationId xmlns:p14="http://schemas.microsoft.com/office/powerpoint/2010/main" val="16504144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9F534-B322-444E-A5A8-CAE42F93134D}"/>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IN" dirty="0"/>
              <a:t>Types of Hypothesis</a:t>
            </a:r>
          </a:p>
        </p:txBody>
      </p:sp>
      <p:sp>
        <p:nvSpPr>
          <p:cNvPr id="3" name="Content Placeholder 2">
            <a:extLst>
              <a:ext uri="{FF2B5EF4-FFF2-40B4-BE49-F238E27FC236}">
                <a16:creationId xmlns:a16="http://schemas.microsoft.com/office/drawing/2014/main" id="{1D285832-D8A4-0E4E-9FF7-56D9921A0774}"/>
              </a:ext>
            </a:extLst>
          </p:cNvPr>
          <p:cNvSpPr>
            <a:spLocks noGrp="1"/>
          </p:cNvSpPr>
          <p:nvPr>
            <p:ph idx="1"/>
          </p:nvPr>
        </p:nvSpPr>
        <p:spPr/>
        <p:txBody>
          <a:bodyPr/>
          <a:lstStyle/>
          <a:p>
            <a:r>
              <a:rPr lang="en-IN" dirty="0"/>
              <a:t>Simple Hypothesis</a:t>
            </a:r>
          </a:p>
          <a:p>
            <a:r>
              <a:rPr lang="en-IN" dirty="0"/>
              <a:t>Complex Hypothesis</a:t>
            </a:r>
          </a:p>
          <a:p>
            <a:r>
              <a:rPr lang="en-IN" dirty="0"/>
              <a:t>Empirical Hypothesis</a:t>
            </a:r>
          </a:p>
          <a:p>
            <a:r>
              <a:rPr lang="en-IN" dirty="0"/>
              <a:t>Null Hypothesis (Denoted by "HO")</a:t>
            </a:r>
          </a:p>
          <a:p>
            <a:r>
              <a:rPr lang="en-IN" dirty="0"/>
              <a:t>Alternative Hypothesis (Denoted by "H1")</a:t>
            </a:r>
          </a:p>
          <a:p>
            <a:r>
              <a:rPr lang="en-IN" dirty="0"/>
              <a:t>Logical Hypothesis</a:t>
            </a:r>
          </a:p>
          <a:p>
            <a:r>
              <a:rPr lang="en-IN" dirty="0"/>
              <a:t>Statistical Hypothesis</a:t>
            </a:r>
          </a:p>
          <a:p>
            <a:endParaRPr lang="en-US" dirty="0"/>
          </a:p>
        </p:txBody>
      </p:sp>
    </p:spTree>
    <p:extLst>
      <p:ext uri="{BB962C8B-B14F-4D97-AF65-F5344CB8AC3E}">
        <p14:creationId xmlns:p14="http://schemas.microsoft.com/office/powerpoint/2010/main" val="13943585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0E97B-7662-CB4E-935D-98E0BDFE9CFD}"/>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IN" b="1" dirty="0"/>
              <a:t>Simple hypothesis</a:t>
            </a:r>
            <a:endParaRPr lang="en-US" dirty="0"/>
          </a:p>
        </p:txBody>
      </p:sp>
      <p:sp>
        <p:nvSpPr>
          <p:cNvPr id="3" name="Content Placeholder 2">
            <a:extLst>
              <a:ext uri="{FF2B5EF4-FFF2-40B4-BE49-F238E27FC236}">
                <a16:creationId xmlns:a16="http://schemas.microsoft.com/office/drawing/2014/main" id="{7BA82556-1D32-8245-A9EB-038C4F28F82A}"/>
              </a:ext>
            </a:extLst>
          </p:cNvPr>
          <p:cNvSpPr>
            <a:spLocks noGrp="1"/>
          </p:cNvSpPr>
          <p:nvPr>
            <p:ph idx="1"/>
          </p:nvPr>
        </p:nvSpPr>
        <p:spPr/>
        <p:txBody>
          <a:bodyPr/>
          <a:lstStyle/>
          <a:p>
            <a:pPr algn="ctr"/>
            <a:endParaRPr lang="en-US" dirty="0"/>
          </a:p>
          <a:p>
            <a:pPr marL="0" indent="0" algn="ctr">
              <a:buNone/>
            </a:pPr>
            <a:endParaRPr lang="en-US" dirty="0"/>
          </a:p>
          <a:p>
            <a:pPr algn="ctr"/>
            <a:r>
              <a:rPr lang="en-IN" dirty="0"/>
              <a:t>A </a:t>
            </a:r>
            <a:r>
              <a:rPr lang="en-IN" b="1" dirty="0"/>
              <a:t>simple hypothesis</a:t>
            </a:r>
            <a:r>
              <a:rPr lang="en-IN" dirty="0"/>
              <a:t> is a prediction of the relationship between two variables: the independent variable and the dependent variable.</a:t>
            </a:r>
          </a:p>
          <a:p>
            <a:pPr marL="0" indent="0" algn="ctr">
              <a:buNone/>
            </a:pPr>
            <a:endParaRPr lang="en-US" b="1" i="1" dirty="0"/>
          </a:p>
        </p:txBody>
      </p:sp>
    </p:spTree>
    <p:extLst>
      <p:ext uri="{BB962C8B-B14F-4D97-AF65-F5344CB8AC3E}">
        <p14:creationId xmlns:p14="http://schemas.microsoft.com/office/powerpoint/2010/main" val="8741849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9408E-2E2B-6648-8DE8-6CE4336AF21B}"/>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t>Complex hypothesis </a:t>
            </a:r>
          </a:p>
        </p:txBody>
      </p:sp>
      <p:sp>
        <p:nvSpPr>
          <p:cNvPr id="3" name="Content Placeholder 2">
            <a:extLst>
              <a:ext uri="{FF2B5EF4-FFF2-40B4-BE49-F238E27FC236}">
                <a16:creationId xmlns:a16="http://schemas.microsoft.com/office/drawing/2014/main" id="{129B523C-17C5-934C-AD90-DA83B9D7503F}"/>
              </a:ext>
            </a:extLst>
          </p:cNvPr>
          <p:cNvSpPr>
            <a:spLocks noGrp="1"/>
          </p:cNvSpPr>
          <p:nvPr>
            <p:ph idx="1"/>
          </p:nvPr>
        </p:nvSpPr>
        <p:spPr/>
        <p:txBody>
          <a:bodyPr/>
          <a:lstStyle/>
          <a:p>
            <a:pPr algn="ctr"/>
            <a:endParaRPr lang="en-US" dirty="0"/>
          </a:p>
          <a:p>
            <a:pPr algn="ctr"/>
            <a:endParaRPr lang="en-US" dirty="0"/>
          </a:p>
          <a:p>
            <a:pPr algn="ctr"/>
            <a:r>
              <a:rPr lang="en-IN" dirty="0"/>
              <a:t>A </a:t>
            </a:r>
            <a:r>
              <a:rPr lang="en-IN" b="1" dirty="0"/>
              <a:t>complex hypothesis</a:t>
            </a:r>
            <a:r>
              <a:rPr lang="en-IN" dirty="0"/>
              <a:t> examines the relationship between two or more independent variables and two or more dependent variables.</a:t>
            </a:r>
            <a:endParaRPr lang="en-US" dirty="0"/>
          </a:p>
        </p:txBody>
      </p:sp>
    </p:spTree>
    <p:extLst>
      <p:ext uri="{BB962C8B-B14F-4D97-AF65-F5344CB8AC3E}">
        <p14:creationId xmlns:p14="http://schemas.microsoft.com/office/powerpoint/2010/main" val="29624992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EAF1F-9791-7448-BE11-897E197430AE}"/>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t>Null hypothesis</a:t>
            </a:r>
          </a:p>
        </p:txBody>
      </p:sp>
      <p:sp>
        <p:nvSpPr>
          <p:cNvPr id="3" name="Content Placeholder 2">
            <a:extLst>
              <a:ext uri="{FF2B5EF4-FFF2-40B4-BE49-F238E27FC236}">
                <a16:creationId xmlns:a16="http://schemas.microsoft.com/office/drawing/2014/main" id="{1C38A856-DAD5-C542-BF40-0345646E7B87}"/>
              </a:ext>
            </a:extLst>
          </p:cNvPr>
          <p:cNvSpPr>
            <a:spLocks noGrp="1"/>
          </p:cNvSpPr>
          <p:nvPr>
            <p:ph idx="1"/>
          </p:nvPr>
        </p:nvSpPr>
        <p:spPr/>
        <p:txBody>
          <a:bodyPr/>
          <a:lstStyle/>
          <a:p>
            <a:pPr algn="ctr"/>
            <a:endParaRPr lang="en-US" dirty="0"/>
          </a:p>
          <a:p>
            <a:pPr algn="ctr"/>
            <a:endParaRPr lang="en-US" dirty="0"/>
          </a:p>
          <a:p>
            <a:pPr algn="ctr"/>
            <a:r>
              <a:rPr lang="en-IN" dirty="0"/>
              <a:t>A </a:t>
            </a:r>
            <a:r>
              <a:rPr lang="en-IN" b="1" dirty="0"/>
              <a:t>null hypothesis</a:t>
            </a:r>
            <a:r>
              <a:rPr lang="en-IN" dirty="0"/>
              <a:t> (H0) exists when a researcher believes there is no relationship between the two variables, or there is a lack of information to state a scientific hypothesis. This is something to attempt to disprove or discredit.</a:t>
            </a:r>
          </a:p>
          <a:p>
            <a:br>
              <a:rPr lang="en-IN" dirty="0"/>
            </a:br>
            <a:endParaRPr lang="en-IN" dirty="0"/>
          </a:p>
          <a:p>
            <a:pPr algn="ctr"/>
            <a:endParaRPr lang="en-US" dirty="0"/>
          </a:p>
        </p:txBody>
      </p:sp>
    </p:spTree>
    <p:extLst>
      <p:ext uri="{BB962C8B-B14F-4D97-AF65-F5344CB8AC3E}">
        <p14:creationId xmlns:p14="http://schemas.microsoft.com/office/powerpoint/2010/main" val="13478997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25658-5C7D-9A4D-B6E7-21F63D2F5FA8}"/>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t>Alternative Hypothesis</a:t>
            </a:r>
          </a:p>
        </p:txBody>
      </p:sp>
      <p:sp>
        <p:nvSpPr>
          <p:cNvPr id="3" name="Content Placeholder 2">
            <a:extLst>
              <a:ext uri="{FF2B5EF4-FFF2-40B4-BE49-F238E27FC236}">
                <a16:creationId xmlns:a16="http://schemas.microsoft.com/office/drawing/2014/main" id="{5E58800B-A4E8-5E40-B1E4-EF31DACC50C7}"/>
              </a:ext>
            </a:extLst>
          </p:cNvPr>
          <p:cNvSpPr>
            <a:spLocks noGrp="1"/>
          </p:cNvSpPr>
          <p:nvPr>
            <p:ph idx="1"/>
          </p:nvPr>
        </p:nvSpPr>
        <p:spPr/>
        <p:txBody>
          <a:bodyPr/>
          <a:lstStyle/>
          <a:p>
            <a:pPr algn="ctr"/>
            <a:endParaRPr lang="en-US" dirty="0"/>
          </a:p>
          <a:p>
            <a:pPr algn="ctr"/>
            <a:endParaRPr lang="en-US" dirty="0"/>
          </a:p>
          <a:p>
            <a:pPr algn="ctr"/>
            <a:r>
              <a:rPr lang="en-IN" dirty="0"/>
              <a:t>In an attempt to disprove a null hypothesis, researchers will seek to discover an alternative hypothesis.</a:t>
            </a:r>
            <a:endParaRPr lang="en-US" dirty="0"/>
          </a:p>
        </p:txBody>
      </p:sp>
    </p:spTree>
    <p:extLst>
      <p:ext uri="{BB962C8B-B14F-4D97-AF65-F5344CB8AC3E}">
        <p14:creationId xmlns:p14="http://schemas.microsoft.com/office/powerpoint/2010/main" val="40245055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1D45D-B58D-1041-95AF-CFEC682A7855}"/>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t>Logical hypothesis </a:t>
            </a:r>
          </a:p>
        </p:txBody>
      </p:sp>
      <p:sp>
        <p:nvSpPr>
          <p:cNvPr id="3" name="Content Placeholder 2">
            <a:extLst>
              <a:ext uri="{FF2B5EF4-FFF2-40B4-BE49-F238E27FC236}">
                <a16:creationId xmlns:a16="http://schemas.microsoft.com/office/drawing/2014/main" id="{4A012229-39DC-BE49-99E0-ECD4DD866A4D}"/>
              </a:ext>
            </a:extLst>
          </p:cNvPr>
          <p:cNvSpPr>
            <a:spLocks noGrp="1"/>
          </p:cNvSpPr>
          <p:nvPr>
            <p:ph idx="1"/>
          </p:nvPr>
        </p:nvSpPr>
        <p:spPr/>
        <p:txBody>
          <a:bodyPr/>
          <a:lstStyle/>
          <a:p>
            <a:pPr algn="ctr"/>
            <a:endParaRPr lang="en-US" dirty="0"/>
          </a:p>
          <a:p>
            <a:pPr algn="ctr"/>
            <a:endParaRPr lang="en-US" dirty="0"/>
          </a:p>
          <a:p>
            <a:pPr algn="ctr"/>
            <a:r>
              <a:rPr lang="en-IN" dirty="0"/>
              <a:t>A </a:t>
            </a:r>
            <a:r>
              <a:rPr lang="en-IN" b="1" dirty="0"/>
              <a:t>logical hypothesis</a:t>
            </a:r>
            <a:r>
              <a:rPr lang="en-IN" dirty="0"/>
              <a:t> is a proposed explanation possessing limited evidence. Generally, you want to turn a logical hypothesis into an empirical hypothesis, putting your theories or postulations to the test.</a:t>
            </a:r>
            <a:endParaRPr lang="en-US" dirty="0"/>
          </a:p>
        </p:txBody>
      </p:sp>
    </p:spTree>
    <p:extLst>
      <p:ext uri="{BB962C8B-B14F-4D97-AF65-F5344CB8AC3E}">
        <p14:creationId xmlns:p14="http://schemas.microsoft.com/office/powerpoint/2010/main" val="23555348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36482-FA92-6B48-A68D-E93C27328EAB}"/>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t>Empirical Hypothesis</a:t>
            </a:r>
          </a:p>
        </p:txBody>
      </p:sp>
      <p:sp>
        <p:nvSpPr>
          <p:cNvPr id="3" name="Content Placeholder 2">
            <a:extLst>
              <a:ext uri="{FF2B5EF4-FFF2-40B4-BE49-F238E27FC236}">
                <a16:creationId xmlns:a16="http://schemas.microsoft.com/office/drawing/2014/main" id="{E9B9D401-95BF-BB4A-BFB5-E89B62553614}"/>
              </a:ext>
            </a:extLst>
          </p:cNvPr>
          <p:cNvSpPr>
            <a:spLocks noGrp="1"/>
          </p:cNvSpPr>
          <p:nvPr>
            <p:ph idx="1"/>
          </p:nvPr>
        </p:nvSpPr>
        <p:spPr/>
        <p:txBody>
          <a:bodyPr/>
          <a:lstStyle/>
          <a:p>
            <a:pPr algn="ctr"/>
            <a:endParaRPr lang="en-US" dirty="0"/>
          </a:p>
          <a:p>
            <a:pPr marL="0" indent="0" algn="ctr">
              <a:buNone/>
            </a:pPr>
            <a:endParaRPr lang="en-US" dirty="0"/>
          </a:p>
          <a:p>
            <a:pPr algn="ctr"/>
            <a:r>
              <a:rPr lang="en-IN" dirty="0"/>
              <a:t>An </a:t>
            </a:r>
            <a:r>
              <a:rPr lang="en-IN" b="1" dirty="0"/>
              <a:t>empirical hypothesis</a:t>
            </a:r>
            <a:r>
              <a:rPr lang="en-IN" dirty="0"/>
              <a:t>, or working hypothesis, comes to life when a theory is being put to the test, using observation and experiment. It's no longer just an idea or notion. It's actually going through some trial and error, and perhaps changing around those independent variables.</a:t>
            </a:r>
            <a:endParaRPr lang="en-US" dirty="0"/>
          </a:p>
        </p:txBody>
      </p:sp>
    </p:spTree>
    <p:extLst>
      <p:ext uri="{BB962C8B-B14F-4D97-AF65-F5344CB8AC3E}">
        <p14:creationId xmlns:p14="http://schemas.microsoft.com/office/powerpoint/2010/main" val="23532060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932DC-D73E-4447-A309-BBB74F484F82}"/>
              </a:ext>
            </a:extLst>
          </p:cNvPr>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US" dirty="0"/>
              <a:t>Statistical Hypothesis</a:t>
            </a:r>
          </a:p>
        </p:txBody>
      </p:sp>
      <p:sp>
        <p:nvSpPr>
          <p:cNvPr id="3" name="Content Placeholder 2">
            <a:extLst>
              <a:ext uri="{FF2B5EF4-FFF2-40B4-BE49-F238E27FC236}">
                <a16:creationId xmlns:a16="http://schemas.microsoft.com/office/drawing/2014/main" id="{458E6D84-FA1B-204B-B3CF-AC846B4BE5D5}"/>
              </a:ext>
            </a:extLst>
          </p:cNvPr>
          <p:cNvSpPr>
            <a:spLocks noGrp="1"/>
          </p:cNvSpPr>
          <p:nvPr>
            <p:ph idx="1"/>
          </p:nvPr>
        </p:nvSpPr>
        <p:spPr/>
        <p:txBody>
          <a:bodyPr/>
          <a:lstStyle/>
          <a:p>
            <a:pPr algn="ctr"/>
            <a:endParaRPr lang="en-US" dirty="0"/>
          </a:p>
          <a:p>
            <a:pPr algn="ctr"/>
            <a:endParaRPr lang="en-US" dirty="0"/>
          </a:p>
          <a:p>
            <a:pPr algn="ctr"/>
            <a:r>
              <a:rPr lang="en-IN" dirty="0"/>
              <a:t>A </a:t>
            </a:r>
            <a:r>
              <a:rPr lang="en-IN" b="1" dirty="0"/>
              <a:t>statistical hypothesis</a:t>
            </a:r>
            <a:r>
              <a:rPr lang="en-IN" dirty="0"/>
              <a:t> is an examination of a portion of a population.</a:t>
            </a:r>
            <a:endParaRPr lang="en-US" dirty="0"/>
          </a:p>
        </p:txBody>
      </p:sp>
    </p:spTree>
    <p:extLst>
      <p:ext uri="{BB962C8B-B14F-4D97-AF65-F5344CB8AC3E}">
        <p14:creationId xmlns:p14="http://schemas.microsoft.com/office/powerpoint/2010/main" val="3205130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3119-9451-FA47-854B-6E06838C51F4}"/>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t>Argumentation </a:t>
            </a:r>
          </a:p>
        </p:txBody>
      </p:sp>
      <p:sp>
        <p:nvSpPr>
          <p:cNvPr id="3" name="Content Placeholder 2">
            <a:extLst>
              <a:ext uri="{FF2B5EF4-FFF2-40B4-BE49-F238E27FC236}">
                <a16:creationId xmlns:a16="http://schemas.microsoft.com/office/drawing/2014/main" id="{4E2D2465-4329-CF4C-9B90-E9BB04339866}"/>
              </a:ext>
            </a:extLst>
          </p:cNvPr>
          <p:cNvSpPr>
            <a:spLocks noGrp="1"/>
          </p:cNvSpPr>
          <p:nvPr>
            <p:ph idx="1"/>
          </p:nvPr>
        </p:nvSpPr>
        <p:spPr/>
        <p:txBody>
          <a:bodyPr>
            <a:normAutofit fontScale="92500" lnSpcReduction="10000"/>
          </a:bodyPr>
          <a:lstStyle/>
          <a:p>
            <a:r>
              <a:rPr lang="en-IN" dirty="0"/>
              <a:t>Historical arguments, </a:t>
            </a:r>
            <a:r>
              <a:rPr lang="en-IN" b="1" i="1" dirty="0"/>
              <a:t>academic arguments</a:t>
            </a:r>
            <a:r>
              <a:rPr lang="en-IN" dirty="0"/>
              <a:t> based on scholarship, have different goals and use different strategies than polemic/advocacy arguments. </a:t>
            </a:r>
          </a:p>
          <a:p>
            <a:r>
              <a:rPr lang="en-IN" dirty="0"/>
              <a:t>Central to the difference between academic arguments and polemic arguments is the audience. </a:t>
            </a:r>
          </a:p>
          <a:p>
            <a:r>
              <a:rPr lang="en-IN" dirty="0"/>
              <a:t>In academic arguments, the audience is composed of other experts, scholars who are often at least as knowledgeable about the field as the writer is.</a:t>
            </a:r>
          </a:p>
          <a:p>
            <a:r>
              <a:rPr lang="en-IN" dirty="0"/>
              <a:t>Even when a historian locates a primary document in some attic or archive that no one has every come across, part of writing about that document is to explain how it changes the way the discipline, composed of other experts, thinks about an event.</a:t>
            </a:r>
            <a:endParaRPr lang="en-US" dirty="0"/>
          </a:p>
        </p:txBody>
      </p:sp>
    </p:spTree>
    <p:extLst>
      <p:ext uri="{BB962C8B-B14F-4D97-AF65-F5344CB8AC3E}">
        <p14:creationId xmlns:p14="http://schemas.microsoft.com/office/powerpoint/2010/main" val="17661536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2BBF0-5C03-554E-81F9-E96213A0B42F}"/>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IN" dirty="0"/>
              <a:t>Internal structure of arguments</a:t>
            </a:r>
            <a:endParaRPr lang="en-US" dirty="0"/>
          </a:p>
        </p:txBody>
      </p:sp>
      <p:sp>
        <p:nvSpPr>
          <p:cNvPr id="3" name="Content Placeholder 2">
            <a:extLst>
              <a:ext uri="{FF2B5EF4-FFF2-40B4-BE49-F238E27FC236}">
                <a16:creationId xmlns:a16="http://schemas.microsoft.com/office/drawing/2014/main" id="{75C73BD9-1617-D24B-8E2B-EA16BC15B593}"/>
              </a:ext>
            </a:extLst>
          </p:cNvPr>
          <p:cNvSpPr>
            <a:spLocks noGrp="1"/>
          </p:cNvSpPr>
          <p:nvPr>
            <p:ph idx="1"/>
          </p:nvPr>
        </p:nvSpPr>
        <p:spPr/>
        <p:txBody>
          <a:bodyPr/>
          <a:lstStyle/>
          <a:p>
            <a:r>
              <a:rPr lang="en-IN" dirty="0"/>
              <a:t>Typically an argument has an internal structure, comprising the following</a:t>
            </a:r>
          </a:p>
          <a:p>
            <a:r>
              <a:rPr lang="en-IN" dirty="0"/>
              <a:t>a set of assumptions or </a:t>
            </a:r>
            <a:r>
              <a:rPr lang="en-IN" dirty="0">
                <a:hlinkClick r:id="rId2" tooltip="Premise"/>
              </a:rPr>
              <a:t>premises</a:t>
            </a:r>
            <a:endParaRPr lang="en-IN" dirty="0"/>
          </a:p>
          <a:p>
            <a:r>
              <a:rPr lang="en-IN" dirty="0"/>
              <a:t>a method of reasoning or deduction and</a:t>
            </a:r>
          </a:p>
          <a:p>
            <a:r>
              <a:rPr lang="en-IN" dirty="0"/>
              <a:t>a conclusion or point.</a:t>
            </a:r>
          </a:p>
          <a:p>
            <a:endParaRPr lang="en-US" dirty="0"/>
          </a:p>
        </p:txBody>
      </p:sp>
    </p:spTree>
    <p:extLst>
      <p:ext uri="{BB962C8B-B14F-4D97-AF65-F5344CB8AC3E}">
        <p14:creationId xmlns:p14="http://schemas.microsoft.com/office/powerpoint/2010/main" val="9380463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078F3-90DA-1A41-B84E-8FF288ED112E}"/>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t>Historical argumentation as interpretive argumentation</a:t>
            </a:r>
          </a:p>
        </p:txBody>
      </p:sp>
      <p:sp>
        <p:nvSpPr>
          <p:cNvPr id="3" name="Content Placeholder 2">
            <a:extLst>
              <a:ext uri="{FF2B5EF4-FFF2-40B4-BE49-F238E27FC236}">
                <a16:creationId xmlns:a16="http://schemas.microsoft.com/office/drawing/2014/main" id="{8593DD49-0738-7F41-9FA1-3FD6FF534C04}"/>
              </a:ext>
            </a:extLst>
          </p:cNvPr>
          <p:cNvSpPr>
            <a:spLocks noGrp="1"/>
          </p:cNvSpPr>
          <p:nvPr>
            <p:ph idx="1"/>
          </p:nvPr>
        </p:nvSpPr>
        <p:spPr/>
        <p:txBody>
          <a:bodyPr/>
          <a:lstStyle/>
          <a:p>
            <a:r>
              <a:rPr lang="en-IN" dirty="0"/>
              <a:t>Interpretive argumentation is a dialogical process in which participants </a:t>
            </a:r>
            <a:r>
              <a:rPr lang="en-IN" dirty="0">
                <a:hlinkClick r:id="rId2" tooltip="Divergent thinking"/>
              </a:rPr>
              <a:t>explore</a:t>
            </a:r>
            <a:r>
              <a:rPr lang="en-IN" dirty="0"/>
              <a:t> and/or </a:t>
            </a:r>
            <a:r>
              <a:rPr lang="en-IN" dirty="0">
                <a:hlinkClick r:id="rId3" tooltip="Convergent thinking"/>
              </a:rPr>
              <a:t>resolve</a:t>
            </a:r>
            <a:r>
              <a:rPr lang="en-IN" dirty="0"/>
              <a:t> interpretations often of a </a:t>
            </a:r>
            <a:r>
              <a:rPr lang="en-IN" dirty="0">
                <a:hlinkClick r:id="rId4" tooltip="Text (literary theory)"/>
              </a:rPr>
              <a:t>text</a:t>
            </a:r>
            <a:r>
              <a:rPr lang="en-IN" dirty="0"/>
              <a:t> of any medium containing significant </a:t>
            </a:r>
            <a:r>
              <a:rPr lang="en-IN" dirty="0" err="1">
                <a:hlinkClick r:id="rId5" tooltip="Ambiguity"/>
              </a:rPr>
              <a:t>ambiguity</a:t>
            </a:r>
            <a:r>
              <a:rPr lang="en-IN" dirty="0" err="1"/>
              <a:t>in</a:t>
            </a:r>
            <a:r>
              <a:rPr lang="en-IN" dirty="0"/>
              <a:t> meaning.</a:t>
            </a:r>
          </a:p>
          <a:p>
            <a:r>
              <a:rPr lang="en-IN" dirty="0"/>
              <a:t>Interpretive argumentation is pertinent to </a:t>
            </a:r>
            <a:r>
              <a:rPr lang="en-IN" dirty="0">
                <a:hlinkClick r:id="rId6" tooltip="Humanities"/>
              </a:rPr>
              <a:t>the humanities</a:t>
            </a:r>
            <a:r>
              <a:rPr lang="en-IN" dirty="0"/>
              <a:t>, </a:t>
            </a:r>
            <a:r>
              <a:rPr lang="en-IN" dirty="0">
                <a:hlinkClick r:id="rId7" tooltip="Hermeneutics"/>
              </a:rPr>
              <a:t>hermeneutics</a:t>
            </a:r>
            <a:r>
              <a:rPr lang="en-IN" dirty="0"/>
              <a:t>, </a:t>
            </a:r>
            <a:r>
              <a:rPr lang="en-IN" dirty="0">
                <a:hlinkClick r:id="rId8" tooltip="Literary theory"/>
              </a:rPr>
              <a:t>literary theory</a:t>
            </a:r>
            <a:r>
              <a:rPr lang="en-IN" dirty="0"/>
              <a:t>, </a:t>
            </a:r>
            <a:r>
              <a:rPr lang="en-IN" dirty="0">
                <a:hlinkClick r:id="rId9" tooltip="Linguistics"/>
              </a:rPr>
              <a:t>linguistics</a:t>
            </a:r>
            <a:r>
              <a:rPr lang="en-IN" dirty="0"/>
              <a:t>, </a:t>
            </a:r>
            <a:r>
              <a:rPr lang="en-IN" dirty="0">
                <a:hlinkClick r:id="rId10" tooltip="Semantics"/>
              </a:rPr>
              <a:t>semantics</a:t>
            </a:r>
            <a:r>
              <a:rPr lang="en-IN" dirty="0"/>
              <a:t>, </a:t>
            </a:r>
            <a:r>
              <a:rPr lang="en-IN" dirty="0">
                <a:hlinkClick r:id="rId11" tooltip="Pragmatics"/>
              </a:rPr>
              <a:t>pragmatics</a:t>
            </a:r>
            <a:r>
              <a:rPr lang="en-IN" dirty="0"/>
              <a:t>, </a:t>
            </a:r>
            <a:r>
              <a:rPr lang="en-IN" dirty="0">
                <a:hlinkClick r:id="rId12" tooltip="Semiotics"/>
              </a:rPr>
              <a:t>semiotics</a:t>
            </a:r>
            <a:r>
              <a:rPr lang="en-IN" dirty="0"/>
              <a:t>, </a:t>
            </a:r>
            <a:r>
              <a:rPr lang="en-IN" dirty="0">
                <a:hlinkClick r:id="rId13" tooltip="Analytic philosophy"/>
              </a:rPr>
              <a:t>analytic philosophy</a:t>
            </a:r>
            <a:r>
              <a:rPr lang="en-IN" dirty="0"/>
              <a:t> and </a:t>
            </a:r>
            <a:r>
              <a:rPr lang="en-IN" dirty="0">
                <a:hlinkClick r:id="rId14" tooltip="Analytic philosophy"/>
              </a:rPr>
              <a:t>aesthetics</a:t>
            </a:r>
            <a:r>
              <a:rPr lang="en-IN" dirty="0"/>
              <a:t>. Topics in </a:t>
            </a:r>
            <a:r>
              <a:rPr lang="en-IN" dirty="0">
                <a:hlinkClick r:id="rId15" tooltip="Interpretation (philosophy)"/>
              </a:rPr>
              <a:t>conceptual interpretation</a:t>
            </a:r>
            <a:r>
              <a:rPr lang="en-IN" dirty="0"/>
              <a:t> include </a:t>
            </a:r>
            <a:r>
              <a:rPr lang="en-IN" dirty="0">
                <a:hlinkClick r:id="rId16" tooltip="Aesthetic interpretation"/>
              </a:rPr>
              <a:t>aesthetic</a:t>
            </a:r>
            <a:r>
              <a:rPr lang="en-IN" dirty="0"/>
              <a:t>, </a:t>
            </a:r>
            <a:r>
              <a:rPr lang="en-IN" dirty="0">
                <a:hlinkClick r:id="rId17" tooltip="Judicial interpretation"/>
              </a:rPr>
              <a:t>judicial</a:t>
            </a:r>
            <a:r>
              <a:rPr lang="en-IN" dirty="0"/>
              <a:t>, </a:t>
            </a:r>
            <a:r>
              <a:rPr lang="en-IN" dirty="0">
                <a:hlinkClick r:id="rId18" tooltip="Logical interpretation"/>
              </a:rPr>
              <a:t>logical</a:t>
            </a:r>
            <a:r>
              <a:rPr lang="en-IN" dirty="0"/>
              <a:t> and </a:t>
            </a:r>
            <a:r>
              <a:rPr lang="en-IN" dirty="0">
                <a:hlinkClick r:id="rId19" tooltip="Religious interpretation"/>
              </a:rPr>
              <a:t>religious</a:t>
            </a:r>
            <a:r>
              <a:rPr lang="en-IN" dirty="0"/>
              <a:t> interpretation. Topics in </a:t>
            </a:r>
            <a:r>
              <a:rPr lang="en-IN" dirty="0">
                <a:hlinkClick r:id="rId20" tooltip="Interpretation (philosophy)"/>
              </a:rPr>
              <a:t>scientific interpretation</a:t>
            </a:r>
            <a:r>
              <a:rPr lang="en-IN" dirty="0"/>
              <a:t> include </a:t>
            </a:r>
            <a:r>
              <a:rPr lang="en-IN" dirty="0">
                <a:hlinkClick r:id="rId21" tooltip="Scientific modeling"/>
              </a:rPr>
              <a:t>scientific modeling</a:t>
            </a:r>
            <a:r>
              <a:rPr lang="en-IN" dirty="0"/>
              <a:t>.</a:t>
            </a:r>
          </a:p>
          <a:p>
            <a:endParaRPr lang="en-US" dirty="0"/>
          </a:p>
        </p:txBody>
      </p:sp>
    </p:spTree>
    <p:extLst>
      <p:ext uri="{BB962C8B-B14F-4D97-AF65-F5344CB8AC3E}">
        <p14:creationId xmlns:p14="http://schemas.microsoft.com/office/powerpoint/2010/main" val="40911457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B2AA0-2FE1-A74C-985D-3AA0AAD53163}"/>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pPr algn="ctr"/>
            <a:r>
              <a:rPr lang="en-US" dirty="0" err="1"/>
              <a:t>Problematique</a:t>
            </a:r>
            <a:r>
              <a:rPr lang="en-US" dirty="0"/>
              <a:t> </a:t>
            </a:r>
          </a:p>
        </p:txBody>
      </p:sp>
      <p:sp>
        <p:nvSpPr>
          <p:cNvPr id="3" name="Content Placeholder 2">
            <a:extLst>
              <a:ext uri="{FF2B5EF4-FFF2-40B4-BE49-F238E27FC236}">
                <a16:creationId xmlns:a16="http://schemas.microsoft.com/office/drawing/2014/main" id="{3948CDAE-B67A-5943-BEB3-C8DF1D96F3D4}"/>
              </a:ext>
            </a:extLst>
          </p:cNvPr>
          <p:cNvSpPr>
            <a:spLocks noGrp="1"/>
          </p:cNvSpPr>
          <p:nvPr>
            <p:ph idx="1"/>
          </p:nvPr>
        </p:nvSpPr>
        <p:spPr/>
        <p:txBody>
          <a:bodyPr/>
          <a:lstStyle/>
          <a:p>
            <a:r>
              <a:rPr lang="en-US" dirty="0" err="1"/>
              <a:t>Problematique</a:t>
            </a:r>
            <a:r>
              <a:rPr lang="en-US" dirty="0"/>
              <a:t> is </a:t>
            </a:r>
            <a:r>
              <a:rPr lang="en-IN" dirty="0"/>
              <a:t>A </a:t>
            </a:r>
            <a:r>
              <a:rPr lang="en-IN" b="1" dirty="0"/>
              <a:t>research question</a:t>
            </a:r>
            <a:r>
              <a:rPr lang="en-IN" dirty="0"/>
              <a:t> is 'a question that a research project sets out to answer. </a:t>
            </a:r>
          </a:p>
          <a:p>
            <a:r>
              <a:rPr lang="en-IN" dirty="0"/>
              <a:t>Choosing a research question is an essential element of both </a:t>
            </a:r>
            <a:r>
              <a:rPr lang="en-IN" dirty="0">
                <a:hlinkClick r:id="rId2" tooltip="Quantitative research"/>
              </a:rPr>
              <a:t>quantitative</a:t>
            </a:r>
            <a:r>
              <a:rPr lang="en-IN" dirty="0"/>
              <a:t> and </a:t>
            </a:r>
            <a:r>
              <a:rPr lang="en-IN" dirty="0">
                <a:hlinkClick r:id="rId3" tooltip="Qualitative research"/>
              </a:rPr>
              <a:t>qualitative research</a:t>
            </a:r>
            <a:r>
              <a:rPr lang="en-IN" dirty="0"/>
              <a:t>. Investigation will require data collection and analysis, and the methodology for this will vary widely.</a:t>
            </a:r>
          </a:p>
          <a:p>
            <a:r>
              <a:rPr lang="en-IN" dirty="0"/>
              <a:t>Good research questions seek to improve knowledge on an important topic, and are usually narrow and specific. </a:t>
            </a:r>
          </a:p>
        </p:txBody>
      </p:sp>
    </p:spTree>
    <p:extLst>
      <p:ext uri="{BB962C8B-B14F-4D97-AF65-F5344CB8AC3E}">
        <p14:creationId xmlns:p14="http://schemas.microsoft.com/office/powerpoint/2010/main" val="35809811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ssolve">
                                      <p:cBhvr>
                                        <p:cTn id="15" dur="500"/>
                                        <p:tgtEl>
                                          <p:spTgt spid="3">
                                            <p:txEl>
                                              <p:pRg st="1" end="1"/>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DEB5C-1B5B-9540-BDBA-B6565394A590}"/>
              </a:ext>
            </a:extLst>
          </p:cNvPr>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pPr algn="ctr"/>
            <a:r>
              <a:rPr lang="en-US" dirty="0"/>
              <a:t>Continued </a:t>
            </a:r>
          </a:p>
        </p:txBody>
      </p:sp>
      <p:sp>
        <p:nvSpPr>
          <p:cNvPr id="3" name="Content Placeholder 2">
            <a:extLst>
              <a:ext uri="{FF2B5EF4-FFF2-40B4-BE49-F238E27FC236}">
                <a16:creationId xmlns:a16="http://schemas.microsoft.com/office/drawing/2014/main" id="{3756705D-42C1-AC41-8CED-EE149C736EB3}"/>
              </a:ext>
            </a:extLst>
          </p:cNvPr>
          <p:cNvSpPr>
            <a:spLocks noGrp="1"/>
          </p:cNvSpPr>
          <p:nvPr>
            <p:ph idx="1"/>
          </p:nvPr>
        </p:nvSpPr>
        <p:spPr/>
        <p:txBody>
          <a:bodyPr>
            <a:normAutofit fontScale="92500"/>
          </a:bodyPr>
          <a:lstStyle/>
          <a:p>
            <a:r>
              <a:rPr lang="en-IN" dirty="0"/>
              <a:t>"</a:t>
            </a:r>
            <a:r>
              <a:rPr lang="en-IN" dirty="0" err="1"/>
              <a:t>Problematique</a:t>
            </a:r>
            <a:r>
              <a:rPr lang="en-IN" dirty="0"/>
              <a:t>" is a term that functions analogously to the research problem or question used typically when addressing global systemic problems. </a:t>
            </a:r>
          </a:p>
          <a:p>
            <a:r>
              <a:rPr lang="en-IN" dirty="0"/>
              <a:t>The term achieved prominence in 1970 when </a:t>
            </a:r>
            <a:r>
              <a:rPr lang="en-IN" dirty="0">
                <a:hlinkClick r:id="rId2" tooltip="Hasan Özbekhan"/>
              </a:rPr>
              <a:t>Hasan Özbekhan</a:t>
            </a:r>
            <a:r>
              <a:rPr lang="en-IN" dirty="0"/>
              <a:t>, </a:t>
            </a:r>
            <a:r>
              <a:rPr lang="en-IN" dirty="0">
                <a:hlinkClick r:id="rId3" tooltip="Erich Jantsch"/>
              </a:rPr>
              <a:t>Erich Jantsch</a:t>
            </a:r>
            <a:r>
              <a:rPr lang="en-IN" dirty="0"/>
              <a:t> and </a:t>
            </a:r>
            <a:r>
              <a:rPr lang="en-IN" dirty="0">
                <a:hlinkClick r:id="rId4" tooltip="Alexander Christakis"/>
              </a:rPr>
              <a:t>Alexander Christakis</a:t>
            </a:r>
            <a:r>
              <a:rPr lang="en-IN" dirty="0"/>
              <a:t> conceptualized the original prospectus of the </a:t>
            </a:r>
            <a:r>
              <a:rPr lang="en-IN" dirty="0">
                <a:hlinkClick r:id="rId5" tooltip="Club of Rome"/>
              </a:rPr>
              <a:t>Club of Rome</a:t>
            </a:r>
            <a:r>
              <a:rPr lang="en-IN" dirty="0"/>
              <a:t> titled "The Predicament of Mankind".</a:t>
            </a:r>
          </a:p>
          <a:p>
            <a:r>
              <a:rPr lang="en-IN" dirty="0"/>
              <a:t>In this prospectus the authors designated 49 Continuous Critical Problems facing humankind, saying "We find it virtually impossible to view them as problems that exist in isolation – or as problems capable of being solved in their own terms... It is this generalized meta system of problems, which we call the '</a:t>
            </a:r>
            <a:r>
              <a:rPr lang="en-IN" dirty="0" err="1"/>
              <a:t>problematique</a:t>
            </a:r>
            <a:r>
              <a:rPr lang="en-IN" dirty="0"/>
              <a:t>' that inheres in our situation."</a:t>
            </a:r>
            <a:endParaRPr lang="en-US" dirty="0"/>
          </a:p>
        </p:txBody>
      </p:sp>
    </p:spTree>
    <p:extLst>
      <p:ext uri="{BB962C8B-B14F-4D97-AF65-F5344CB8AC3E}">
        <p14:creationId xmlns:p14="http://schemas.microsoft.com/office/powerpoint/2010/main" val="41823175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C7BDD-FF3E-DF4B-AD75-FC127CA3DEDD}"/>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F6664921-FF14-7A4A-9936-F704A53E073F}"/>
              </a:ext>
            </a:extLst>
          </p:cNvPr>
          <p:cNvPicPr>
            <a:picLocks noGrp="1" noChangeAspect="1"/>
          </p:cNvPicPr>
          <p:nvPr>
            <p:ph idx="1"/>
          </p:nvPr>
        </p:nvPicPr>
        <p:blipFill>
          <a:blip r:embed="rId2"/>
          <a:stretch>
            <a:fillRect/>
          </a:stretch>
        </p:blipFill>
        <p:spPr>
          <a:xfrm>
            <a:off x="838200" y="365124"/>
            <a:ext cx="10515600" cy="6281335"/>
          </a:xfrm>
          <a:prstGeom prst="rect">
            <a:avLst/>
          </a:prstGeom>
        </p:spPr>
      </p:pic>
    </p:spTree>
    <p:extLst>
      <p:ext uri="{BB962C8B-B14F-4D97-AF65-F5344CB8AC3E}">
        <p14:creationId xmlns:p14="http://schemas.microsoft.com/office/powerpoint/2010/main" val="2927551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B80E4-56F5-7447-A7FE-1A6649CAE10F}"/>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pPr algn="ctr"/>
            <a:r>
              <a:rPr lang="en-US" dirty="0">
                <a:solidFill>
                  <a:srgbClr val="00B050"/>
                </a:solidFill>
              </a:rPr>
              <a:t>Subjectivity</a:t>
            </a:r>
          </a:p>
        </p:txBody>
      </p:sp>
      <p:sp>
        <p:nvSpPr>
          <p:cNvPr id="3" name="Content Placeholder 2">
            <a:extLst>
              <a:ext uri="{FF2B5EF4-FFF2-40B4-BE49-F238E27FC236}">
                <a16:creationId xmlns:a16="http://schemas.microsoft.com/office/drawing/2014/main" id="{699E380F-683B-414E-B445-723BF6561A42}"/>
              </a:ext>
            </a:extLst>
          </p:cNvPr>
          <p:cNvSpPr>
            <a:spLocks noGrp="1"/>
          </p:cNvSpPr>
          <p:nvPr>
            <p:ph idx="1"/>
          </p:nvPr>
        </p:nvSpPr>
        <p:spPr/>
        <p:txBody>
          <a:bodyPr/>
          <a:lstStyle/>
          <a:p>
            <a:r>
              <a:rPr lang="en-IN" dirty="0"/>
              <a:t>Historical subjectivity begins with the individual scholar’s perception of her connection to, and distance from, the past, and it is sustained through the historian’s decision to make that perception integral to her scholarship. </a:t>
            </a:r>
          </a:p>
          <a:p>
            <a:r>
              <a:rPr lang="en-IN" dirty="0"/>
              <a:t>subjectivity is not the opposite of objectivity </a:t>
            </a:r>
          </a:p>
          <a:p>
            <a:r>
              <a:rPr lang="en-IN" dirty="0"/>
              <a:t>In other words, historical subjectivity is an expression of an individual’s historical consciousness. And historical consciousness would not exist without some individual’s desire to understand what that connected separation entails. </a:t>
            </a:r>
          </a:p>
          <a:p>
            <a:endParaRPr lang="en-IN" dirty="0"/>
          </a:p>
        </p:txBody>
      </p:sp>
    </p:spTree>
    <p:extLst>
      <p:ext uri="{BB962C8B-B14F-4D97-AF65-F5344CB8AC3E}">
        <p14:creationId xmlns:p14="http://schemas.microsoft.com/office/powerpoint/2010/main" val="36406495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CEB0-3D69-4A42-ADCF-4EE5F4DFB383}"/>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pPr algn="ctr"/>
            <a:r>
              <a:rPr lang="en-US" dirty="0">
                <a:solidFill>
                  <a:srgbClr val="00B050"/>
                </a:solidFill>
              </a:rPr>
              <a:t>Continued </a:t>
            </a:r>
          </a:p>
        </p:txBody>
      </p:sp>
      <p:sp>
        <p:nvSpPr>
          <p:cNvPr id="3" name="Content Placeholder 2">
            <a:extLst>
              <a:ext uri="{FF2B5EF4-FFF2-40B4-BE49-F238E27FC236}">
                <a16:creationId xmlns:a16="http://schemas.microsoft.com/office/drawing/2014/main" id="{5A64E00A-3E9D-1242-B4E1-255E1B299E9E}"/>
              </a:ext>
            </a:extLst>
          </p:cNvPr>
          <p:cNvSpPr>
            <a:spLocks noGrp="1"/>
          </p:cNvSpPr>
          <p:nvPr>
            <p:ph idx="1"/>
          </p:nvPr>
        </p:nvSpPr>
        <p:spPr/>
        <p:txBody>
          <a:bodyPr/>
          <a:lstStyle/>
          <a:p>
            <a:pPr algn="ctr"/>
            <a:endParaRPr lang="en-IN" dirty="0"/>
          </a:p>
          <a:p>
            <a:pPr algn="ctr"/>
            <a:r>
              <a:rPr lang="en-IN" dirty="0"/>
              <a:t>As we shall see, expressions of historical subjectivity congregate around scholarship on the war. From within this concert of reading and writing to and from “subject positions” (which, after all, begin and end up embodied), we can begin to explore the ways in which “the personal,” self-reflexivity, and/or the first-person voice appear in contemporary historical narrative as “historical sub- </a:t>
            </a:r>
            <a:r>
              <a:rPr lang="en-IN" dirty="0" err="1"/>
              <a:t>jectivity</a:t>
            </a:r>
            <a:r>
              <a:rPr lang="en-IN" dirty="0"/>
              <a:t>.” </a:t>
            </a:r>
          </a:p>
          <a:p>
            <a:endParaRPr lang="en-US" dirty="0"/>
          </a:p>
        </p:txBody>
      </p:sp>
    </p:spTree>
    <p:extLst>
      <p:ext uri="{BB962C8B-B14F-4D97-AF65-F5344CB8AC3E}">
        <p14:creationId xmlns:p14="http://schemas.microsoft.com/office/powerpoint/2010/main" val="29722934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81CB-C9AC-0244-8BBC-2B03CEBA170F}"/>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pPr algn="ctr"/>
            <a:r>
              <a:rPr lang="en-US" dirty="0">
                <a:solidFill>
                  <a:srgbClr val="00B050"/>
                </a:solidFill>
              </a:rPr>
              <a:t>Objectivity</a:t>
            </a:r>
            <a:r>
              <a:rPr lang="en-US" dirty="0"/>
              <a:t> </a:t>
            </a:r>
          </a:p>
        </p:txBody>
      </p:sp>
      <p:sp>
        <p:nvSpPr>
          <p:cNvPr id="3" name="Content Placeholder 2">
            <a:extLst>
              <a:ext uri="{FF2B5EF4-FFF2-40B4-BE49-F238E27FC236}">
                <a16:creationId xmlns:a16="http://schemas.microsoft.com/office/drawing/2014/main" id="{AFB2C493-0DBD-934D-B3DA-2803C0235045}"/>
              </a:ext>
            </a:extLst>
          </p:cNvPr>
          <p:cNvSpPr>
            <a:spLocks noGrp="1"/>
          </p:cNvSpPr>
          <p:nvPr>
            <p:ph idx="1"/>
          </p:nvPr>
        </p:nvSpPr>
        <p:spPr/>
        <p:txBody>
          <a:bodyPr>
            <a:normAutofit lnSpcReduction="10000"/>
          </a:bodyPr>
          <a:lstStyle/>
          <a:p>
            <a:r>
              <a:rPr lang="en-IN" dirty="0"/>
              <a:t>By objectivity, we mean dispassionate, disinterested and scientific treatment of all events which would be depicted by a historian as if he was a judge pronouncing his verdict in the most impartial way without any fear or favour.</a:t>
            </a:r>
          </a:p>
          <a:p>
            <a:r>
              <a:rPr lang="en-IN" dirty="0"/>
              <a:t>Historical knowledge is not purely intuitive because it is derived from a critical examination of source material and is checked by further reference to the source. Historical objectivity is closely related to value-judgment.</a:t>
            </a:r>
          </a:p>
          <a:p>
            <a:r>
              <a:rPr lang="en-US" dirty="0"/>
              <a:t>Objectivity requires the historian and his/her analysis of events and personalities to be value free. It must be as Ranke and Elton proclaimed free of all prejudices. </a:t>
            </a:r>
          </a:p>
        </p:txBody>
      </p:sp>
    </p:spTree>
    <p:extLst>
      <p:ext uri="{BB962C8B-B14F-4D97-AF65-F5344CB8AC3E}">
        <p14:creationId xmlns:p14="http://schemas.microsoft.com/office/powerpoint/2010/main" val="27496644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F97E7-63CE-3D4B-A099-896C70158725}"/>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pPr algn="ctr"/>
            <a:r>
              <a:rPr lang="en-US" dirty="0">
                <a:solidFill>
                  <a:srgbClr val="00B050"/>
                </a:solidFill>
              </a:rPr>
              <a:t>Continued </a:t>
            </a:r>
          </a:p>
        </p:txBody>
      </p:sp>
      <p:sp>
        <p:nvSpPr>
          <p:cNvPr id="3" name="Content Placeholder 2">
            <a:extLst>
              <a:ext uri="{FF2B5EF4-FFF2-40B4-BE49-F238E27FC236}">
                <a16:creationId xmlns:a16="http://schemas.microsoft.com/office/drawing/2014/main" id="{D6117E9C-3CA7-F044-92A1-56B47312F743}"/>
              </a:ext>
            </a:extLst>
          </p:cNvPr>
          <p:cNvSpPr>
            <a:spLocks noGrp="1"/>
          </p:cNvSpPr>
          <p:nvPr>
            <p:ph idx="1"/>
          </p:nvPr>
        </p:nvSpPr>
        <p:spPr/>
        <p:txBody>
          <a:bodyPr>
            <a:normAutofit fontScale="85000" lnSpcReduction="10000"/>
          </a:bodyPr>
          <a:lstStyle/>
          <a:p>
            <a:r>
              <a:rPr lang="en-IN" dirty="0"/>
              <a:t>It is because this historian cannot back up the statements he makes with scientific proof that many people feel that historical knowledge is subjective rather than objective. The very subject matter of history being reflective thought such subjectivity become inevitable.</a:t>
            </a:r>
          </a:p>
          <a:p>
            <a:r>
              <a:rPr lang="en-IN" dirty="0"/>
              <a:t>Voltaire pointed out that history is a pack of tricks we play upon the dead. An element of subjectivity enters at every step in the process of investigation; the present can and does influence our knowledge of the past.</a:t>
            </a:r>
          </a:p>
          <a:p>
            <a:r>
              <a:rPr lang="en-IN" dirty="0"/>
              <a:t>Every historian has his own likes, tastes, aptitude and preferences. He may choose either political or social or economic or military or constitutional or art-history and because he or she is specially inclined towards that particular subject, he or she is likely to be affected by it. Froude’s history gives us an impression of the course of events that is entirely different. Karl Marx would pick only the class struggle, Hegel would concentrate on human spirit. Acton on freedom.</a:t>
            </a:r>
            <a:endParaRPr lang="en-US" dirty="0"/>
          </a:p>
        </p:txBody>
      </p:sp>
    </p:spTree>
    <p:extLst>
      <p:ext uri="{BB962C8B-B14F-4D97-AF65-F5344CB8AC3E}">
        <p14:creationId xmlns:p14="http://schemas.microsoft.com/office/powerpoint/2010/main" val="22445618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0F79-A554-6A47-B2BC-474FBCC3D28A}"/>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pPr algn="ctr"/>
            <a:r>
              <a:rPr lang="en-US" dirty="0">
                <a:solidFill>
                  <a:srgbClr val="00B050"/>
                </a:solidFill>
              </a:rPr>
              <a:t>Can there be objective history?</a:t>
            </a:r>
          </a:p>
        </p:txBody>
      </p:sp>
      <p:sp>
        <p:nvSpPr>
          <p:cNvPr id="3" name="Content Placeholder 2">
            <a:extLst>
              <a:ext uri="{FF2B5EF4-FFF2-40B4-BE49-F238E27FC236}">
                <a16:creationId xmlns:a16="http://schemas.microsoft.com/office/drawing/2014/main" id="{41042730-4BDB-E643-A3CD-4A4244C191A6}"/>
              </a:ext>
            </a:extLst>
          </p:cNvPr>
          <p:cNvSpPr>
            <a:spLocks noGrp="1"/>
          </p:cNvSpPr>
          <p:nvPr>
            <p:ph idx="1"/>
          </p:nvPr>
        </p:nvSpPr>
        <p:spPr/>
        <p:txBody>
          <a:bodyPr>
            <a:normAutofit fontScale="92500" lnSpcReduction="20000"/>
          </a:bodyPr>
          <a:lstStyle/>
          <a:p>
            <a:pPr fontAlgn="base"/>
            <a:r>
              <a:rPr lang="en-IN" dirty="0"/>
              <a:t>Historical objectivity is not attainable because of three factors such as- the nature of historical events, the selection of historical events and the personality of the author, his motives intentions and temperament.</a:t>
            </a:r>
          </a:p>
          <a:p>
            <a:r>
              <a:rPr lang="en-IN" dirty="0"/>
              <a:t>Historian works under certain limitations. All the facts or events are not well preserved or stored for him. The source material or evidence that might have contained facts might have been destroyed, or those who recorded the events might not have observed very well or even if they observed, they might have, deliberately omitted to record them.</a:t>
            </a:r>
          </a:p>
          <a:p>
            <a:r>
              <a:rPr lang="en-IN" dirty="0"/>
              <a:t>The historian himself be a victim of ideological considerations, political thoughts and commitment, group prejudice, national feelings, patriotic zeal and partisan attitude. When </a:t>
            </a:r>
            <a:r>
              <a:rPr lang="en-IN" dirty="0" err="1"/>
              <a:t>Barani</a:t>
            </a:r>
            <a:r>
              <a:rPr lang="en-IN" dirty="0"/>
              <a:t> or </a:t>
            </a:r>
            <a:r>
              <a:rPr lang="en-IN" dirty="0" err="1"/>
              <a:t>Abul</a:t>
            </a:r>
            <a:r>
              <a:rPr lang="en-IN" dirty="0"/>
              <a:t> </a:t>
            </a:r>
            <a:r>
              <a:rPr lang="en-IN" dirty="0" err="1"/>
              <a:t>Fazl</a:t>
            </a:r>
            <a:r>
              <a:rPr lang="en-IN" dirty="0"/>
              <a:t> wrote their “Tarikh-</a:t>
            </a:r>
            <a:r>
              <a:rPr lang="en-IN" dirty="0" err="1"/>
              <a:t>i</a:t>
            </a:r>
            <a:r>
              <a:rPr lang="en-IN" dirty="0"/>
              <a:t>-</a:t>
            </a:r>
            <a:r>
              <a:rPr lang="en-IN" dirty="0" err="1"/>
              <a:t>Ferozshahi</a:t>
            </a:r>
            <a:r>
              <a:rPr lang="en-IN" dirty="0"/>
              <a:t>” and “</a:t>
            </a:r>
            <a:r>
              <a:rPr lang="en-IN" dirty="0" err="1"/>
              <a:t>Akbarnama</a:t>
            </a:r>
            <a:r>
              <a:rPr lang="en-IN" dirty="0"/>
              <a:t>” respectively, they were not free from their political considerations or loyalty to their master. </a:t>
            </a:r>
            <a:br>
              <a:rPr lang="en-IN" dirty="0"/>
            </a:br>
            <a:endParaRPr lang="en-US" dirty="0"/>
          </a:p>
        </p:txBody>
      </p:sp>
    </p:spTree>
    <p:extLst>
      <p:ext uri="{BB962C8B-B14F-4D97-AF65-F5344CB8AC3E}">
        <p14:creationId xmlns:p14="http://schemas.microsoft.com/office/powerpoint/2010/main" val="40432361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6E406-5548-224A-BCCD-B7F50D8150FC}"/>
              </a:ext>
            </a:extLst>
          </p:cNvPr>
          <p:cNvSpPr>
            <a:spLocks noGrp="1"/>
          </p:cNvSpPr>
          <p:nvPr>
            <p:ph type="title"/>
          </p:nvPr>
        </p:nvSpPr>
        <p:spPr/>
        <p:style>
          <a:lnRef idx="0">
            <a:schemeClr val="accent4"/>
          </a:lnRef>
          <a:fillRef idx="3">
            <a:schemeClr val="accent4"/>
          </a:fillRef>
          <a:effectRef idx="3">
            <a:schemeClr val="accent4"/>
          </a:effectRef>
          <a:fontRef idx="minor">
            <a:schemeClr val="lt1"/>
          </a:fontRef>
        </p:style>
        <p:txBody>
          <a:bodyPr/>
          <a:lstStyle/>
          <a:p>
            <a:pPr algn="ctr"/>
            <a:r>
              <a:rPr lang="en-US" dirty="0">
                <a:solidFill>
                  <a:srgbClr val="00B050"/>
                </a:solidFill>
              </a:rPr>
              <a:t>Continued </a:t>
            </a:r>
          </a:p>
        </p:txBody>
      </p:sp>
      <p:sp>
        <p:nvSpPr>
          <p:cNvPr id="3" name="Content Placeholder 2">
            <a:extLst>
              <a:ext uri="{FF2B5EF4-FFF2-40B4-BE49-F238E27FC236}">
                <a16:creationId xmlns:a16="http://schemas.microsoft.com/office/drawing/2014/main" id="{95477F2B-724E-A34E-B5AD-876BFAD46791}"/>
              </a:ext>
            </a:extLst>
          </p:cNvPr>
          <p:cNvSpPr>
            <a:spLocks noGrp="1"/>
          </p:cNvSpPr>
          <p:nvPr>
            <p:ph idx="1"/>
          </p:nvPr>
        </p:nvSpPr>
        <p:spPr/>
        <p:txBody>
          <a:bodyPr/>
          <a:lstStyle/>
          <a:p>
            <a:r>
              <a:rPr lang="en-IN" dirty="0"/>
              <a:t>The historical material of medieval Empire contains lot of distorted material. Religious superiority, racial prejudice, group affiliations, national pride, party inclination and connection, social inhibition, linguistic inclinations have influenced the historical writings.</a:t>
            </a:r>
          </a:p>
          <a:p>
            <a:r>
              <a:rPr lang="en-IN" dirty="0"/>
              <a:t>The racial complexion also mars the objectivity of the history such as English vs. Indian historians. The exponents of the philosophy of history have generally followed such a selective approach as to establish that history has worked along a set pattern.</a:t>
            </a:r>
          </a:p>
          <a:p>
            <a:r>
              <a:rPr lang="en-IN" dirty="0"/>
              <a:t>Certain other factors too might stand in the way of objectivity such as political pressure, party loyalties, religious fanaticism etc.</a:t>
            </a:r>
            <a:endParaRPr lang="en-US" dirty="0"/>
          </a:p>
        </p:txBody>
      </p:sp>
    </p:spTree>
    <p:extLst>
      <p:ext uri="{BB962C8B-B14F-4D97-AF65-F5344CB8AC3E}">
        <p14:creationId xmlns:p14="http://schemas.microsoft.com/office/powerpoint/2010/main" val="35574994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6891-7DBB-A740-B91D-5CEFE92FA271}"/>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t>Historical Narrative </a:t>
            </a:r>
          </a:p>
        </p:txBody>
      </p:sp>
      <p:sp>
        <p:nvSpPr>
          <p:cNvPr id="3" name="Content Placeholder 2">
            <a:extLst>
              <a:ext uri="{FF2B5EF4-FFF2-40B4-BE49-F238E27FC236}">
                <a16:creationId xmlns:a16="http://schemas.microsoft.com/office/drawing/2014/main" id="{E7CCEFAE-2FA5-2843-BC94-AC1204974AD6}"/>
              </a:ext>
            </a:extLst>
          </p:cNvPr>
          <p:cNvSpPr>
            <a:spLocks noGrp="1"/>
          </p:cNvSpPr>
          <p:nvPr>
            <p:ph idx="1"/>
          </p:nvPr>
        </p:nvSpPr>
        <p:spPr/>
        <p:txBody>
          <a:bodyPr/>
          <a:lstStyle/>
          <a:p>
            <a:r>
              <a:rPr lang="en-IN" b="1" dirty="0"/>
              <a:t>Narrative history</a:t>
            </a:r>
            <a:r>
              <a:rPr lang="en-IN" dirty="0"/>
              <a:t> is the practice of writing history in a story-based form. </a:t>
            </a:r>
          </a:p>
          <a:p>
            <a:r>
              <a:rPr lang="en-IN" dirty="0"/>
              <a:t>It tends to entail history-writing based on reconstructing series of short-term events, and since the influential work of Leopold von Ranke on professionalising history-writing in the nineteenth century has been associated with empiricism. </a:t>
            </a:r>
          </a:p>
          <a:p>
            <a:r>
              <a:rPr lang="en-IN" dirty="0"/>
              <a:t>The term </a:t>
            </a:r>
            <a:r>
              <a:rPr lang="en-IN" i="1" dirty="0"/>
              <a:t>narrative history</a:t>
            </a:r>
            <a:r>
              <a:rPr lang="en-IN" dirty="0"/>
              <a:t> thus overlaps with the term </a:t>
            </a:r>
            <a:r>
              <a:rPr lang="en-IN" i="1" dirty="0" err="1"/>
              <a:t>histoire</a:t>
            </a:r>
            <a:r>
              <a:rPr lang="en-IN" i="1" dirty="0"/>
              <a:t> </a:t>
            </a:r>
            <a:r>
              <a:rPr lang="en-IN" i="1" dirty="0" err="1"/>
              <a:t>événementielle</a:t>
            </a:r>
            <a:r>
              <a:rPr lang="en-IN" dirty="0"/>
              <a:t> ('event-history') coined by Fernand Braudel in the early twentieth century, as he promoted forms of history-writing analysing much longer-term trends (what he called the </a:t>
            </a:r>
            <a:r>
              <a:rPr lang="en-IN" i="1" dirty="0"/>
              <a:t>longue durée</a:t>
            </a:r>
            <a:r>
              <a:rPr lang="en-IN" dirty="0"/>
              <a:t>)</a:t>
            </a:r>
            <a:endParaRPr lang="en-US" dirty="0"/>
          </a:p>
        </p:txBody>
      </p:sp>
    </p:spTree>
    <p:extLst>
      <p:ext uri="{BB962C8B-B14F-4D97-AF65-F5344CB8AC3E}">
        <p14:creationId xmlns:p14="http://schemas.microsoft.com/office/powerpoint/2010/main" val="5577510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70065-E437-E64F-9485-D62DBB25F2E1}"/>
              </a:ext>
            </a:extLst>
          </p:cNvPr>
          <p:cNvSpPr>
            <a:spLocks noGrp="1"/>
          </p:cNvSpPr>
          <p:nvPr>
            <p:ph type="title"/>
          </p:nvPr>
        </p:nvSpPr>
        <p:spPr/>
        <p:txBody>
          <a:bodyPr/>
          <a:lstStyle/>
          <a:p>
            <a:endParaRPr lang="en-US"/>
          </a:p>
        </p:txBody>
      </p:sp>
      <p:pic>
        <p:nvPicPr>
          <p:cNvPr id="1025" name="Picture 1" descr="page8image2758283888">
            <a:extLst>
              <a:ext uri="{FF2B5EF4-FFF2-40B4-BE49-F238E27FC236}">
                <a16:creationId xmlns:a16="http://schemas.microsoft.com/office/drawing/2014/main" id="{6EA0F6CC-2929-A34E-96B9-30E69A1290B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488" t="6550" r="11836" b="53849"/>
          <a:stretch/>
        </p:blipFill>
        <p:spPr bwMode="auto">
          <a:xfrm>
            <a:off x="406400" y="203200"/>
            <a:ext cx="11446933" cy="6417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0349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checkerboard(across)">
                                      <p:cBhvr>
                                        <p:cTn id="7" dur="5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C81EA-F99E-9F4E-9FCC-08E7B1F6DAC9}"/>
              </a:ext>
            </a:extLst>
          </p:cNvPr>
          <p:cNvSpPr>
            <a:spLocks noGrp="1"/>
          </p:cNvSpPr>
          <p:nvPr>
            <p:ph type="title"/>
          </p:nvPr>
        </p:nvSpPr>
        <p:spPr/>
        <p:txBody>
          <a:bodyPr/>
          <a:lstStyle/>
          <a:p>
            <a:endParaRPr lang="en-US"/>
          </a:p>
        </p:txBody>
      </p:sp>
      <p:pic>
        <p:nvPicPr>
          <p:cNvPr id="2049" name="Picture 1" descr="page9image2756815824">
            <a:extLst>
              <a:ext uri="{FF2B5EF4-FFF2-40B4-BE49-F238E27FC236}">
                <a16:creationId xmlns:a16="http://schemas.microsoft.com/office/drawing/2014/main" id="{439F4E8A-EEBD-6044-9759-D5F9AC55507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57509"/>
          <a:stretch/>
        </p:blipFill>
        <p:spPr bwMode="auto">
          <a:xfrm>
            <a:off x="592667" y="365125"/>
            <a:ext cx="11091333" cy="6323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3020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checkerboard(across)">
                                      <p:cBhvr>
                                        <p:cTn id="7"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3FA6-80A2-0344-BA7B-AB871E31FAC9}"/>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t>Continued </a:t>
            </a:r>
          </a:p>
        </p:txBody>
      </p:sp>
      <p:sp>
        <p:nvSpPr>
          <p:cNvPr id="3" name="Content Placeholder 2">
            <a:extLst>
              <a:ext uri="{FF2B5EF4-FFF2-40B4-BE49-F238E27FC236}">
                <a16:creationId xmlns:a16="http://schemas.microsoft.com/office/drawing/2014/main" id="{74AB9A8B-1D8F-384C-B415-290FBE5A222E}"/>
              </a:ext>
            </a:extLst>
          </p:cNvPr>
          <p:cNvSpPr>
            <a:spLocks noGrp="1"/>
          </p:cNvSpPr>
          <p:nvPr>
            <p:ph idx="1"/>
          </p:nvPr>
        </p:nvSpPr>
        <p:spPr/>
        <p:txBody>
          <a:bodyPr>
            <a:normAutofit fontScale="85000" lnSpcReduction="10000"/>
          </a:bodyPr>
          <a:lstStyle/>
          <a:p>
            <a:r>
              <a:rPr lang="en-IN" dirty="0"/>
              <a:t>Meanwhile, in the 1970s another challenge the relationship between narrative history an argued that there was a disconnection between beginning, middle, and end - and life itself, w vein, Louis Mink noted "(1) that the world is no of well-made stories; (2) that we make such story referentiality by imagining that in them the w the historical narrative poses a dilemma. While the past, as narrative, it is the result of the narrative  </a:t>
            </a:r>
          </a:p>
          <a:p>
            <a:r>
              <a:rPr lang="en-IN" dirty="0"/>
              <a:t>According to Hayden White, central to this there is a deep structural, linguistic basis </a:t>
            </a:r>
            <a:r>
              <a:rPr lang="en-IN" dirty="0" err="1"/>
              <a:t>unde</a:t>
            </a:r>
            <a:r>
              <a:rPr lang="en-IN" dirty="0"/>
              <a:t> He argued that historical works are literary c </a:t>
            </a:r>
            <a:r>
              <a:rPr lang="en-IN" dirty="0" err="1"/>
              <a:t>torical</a:t>
            </a:r>
            <a:r>
              <a:rPr lang="en-IN" dirty="0"/>
              <a:t> explanations differed, not because of f because of differences in their </a:t>
            </a:r>
            <a:r>
              <a:rPr lang="en-IN" dirty="0" err="1"/>
              <a:t>emplotment</a:t>
            </a:r>
            <a:r>
              <a:rPr lang="en-IN" dirty="0"/>
              <a:t> m tragedy, satire - as well as in their "</a:t>
            </a:r>
            <a:r>
              <a:rPr lang="en-IN" dirty="0" err="1"/>
              <a:t>tropo</a:t>
            </a:r>
            <a:r>
              <a:rPr lang="en-IN" dirty="0"/>
              <a:t> figurative representations of metaphor, </a:t>
            </a:r>
            <a:r>
              <a:rPr lang="en-IN" dirty="0" err="1"/>
              <a:t>meto</a:t>
            </a:r>
            <a:r>
              <a:rPr lang="en-IN" dirty="0"/>
              <a:t> irony.10 As Paul Roth explains, "There is no </a:t>
            </a:r>
            <a:r>
              <a:rPr lang="en-IN" dirty="0" err="1"/>
              <a:t>tr</a:t>
            </a:r>
            <a:r>
              <a:rPr lang="en-IN" dirty="0"/>
              <a:t> the statement that such and such a happening telling which so presents it." White said it </a:t>
            </a:r>
            <a:r>
              <a:rPr lang="en-IN" dirty="0" err="1"/>
              <a:t>th</a:t>
            </a:r>
            <a:r>
              <a:rPr lang="en-IN" dirty="0"/>
              <a:t> really present itself ... in the form of well-m subjects, proper beginnings, middles and ends itself ... as a mere sequence without beginning or end.  </a:t>
            </a:r>
          </a:p>
          <a:p>
            <a:endParaRPr lang="en-US" dirty="0"/>
          </a:p>
        </p:txBody>
      </p:sp>
    </p:spTree>
    <p:extLst>
      <p:ext uri="{BB962C8B-B14F-4D97-AF65-F5344CB8AC3E}">
        <p14:creationId xmlns:p14="http://schemas.microsoft.com/office/powerpoint/2010/main" val="27489252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6C6B3-3A89-3E49-AB96-B227A4DD85C0}"/>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t>Generalization </a:t>
            </a:r>
          </a:p>
        </p:txBody>
      </p:sp>
      <p:sp>
        <p:nvSpPr>
          <p:cNvPr id="3" name="Content Placeholder 2">
            <a:extLst>
              <a:ext uri="{FF2B5EF4-FFF2-40B4-BE49-F238E27FC236}">
                <a16:creationId xmlns:a16="http://schemas.microsoft.com/office/drawing/2014/main" id="{990AAF34-0A4A-9840-8066-5EC5B7F67569}"/>
              </a:ext>
            </a:extLst>
          </p:cNvPr>
          <p:cNvSpPr>
            <a:spLocks noGrp="1"/>
          </p:cNvSpPr>
          <p:nvPr>
            <p:ph idx="1"/>
          </p:nvPr>
        </p:nvSpPr>
        <p:spPr/>
        <p:txBody>
          <a:bodyPr/>
          <a:lstStyle/>
          <a:p>
            <a:r>
              <a:rPr lang="en-US" dirty="0"/>
              <a:t> </a:t>
            </a:r>
            <a:r>
              <a:rPr lang="en-IN" dirty="0"/>
              <a:t>Generalisation is a process of framing principles, theories, and concepts by establishing relationship between facts. Generalisations can be drawn out from the facts through its systematic analysis and interpretation. Though historians have different views regarding the role of historical generalisation, it is widely accepted as an inevitable part of historical research. In the words of Lord Acton “History is a generalized account of the personal stories of men united in bodies for any public purposes whatever”. E.H. </a:t>
            </a:r>
            <a:r>
              <a:rPr lang="en-IN" dirty="0" err="1"/>
              <a:t>Carr</a:t>
            </a:r>
            <a:r>
              <a:rPr lang="en-IN" dirty="0"/>
              <a:t> emphatically contended that history is social science, not art, because historians, like scientists, seek generalizations that help to broaden the understanding of one's subject.</a:t>
            </a:r>
            <a:endParaRPr lang="en-US" dirty="0"/>
          </a:p>
        </p:txBody>
      </p:sp>
    </p:spTree>
    <p:extLst>
      <p:ext uri="{BB962C8B-B14F-4D97-AF65-F5344CB8AC3E}">
        <p14:creationId xmlns:p14="http://schemas.microsoft.com/office/powerpoint/2010/main" val="2350413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F665A-15D1-3443-A214-27E654DBF923}"/>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t>Continued </a:t>
            </a:r>
          </a:p>
        </p:txBody>
      </p:sp>
      <p:sp>
        <p:nvSpPr>
          <p:cNvPr id="3" name="Content Placeholder 2">
            <a:extLst>
              <a:ext uri="{FF2B5EF4-FFF2-40B4-BE49-F238E27FC236}">
                <a16:creationId xmlns:a16="http://schemas.microsoft.com/office/drawing/2014/main" id="{804783AA-1AB5-4D40-B0FC-249F56F04633}"/>
              </a:ext>
            </a:extLst>
          </p:cNvPr>
          <p:cNvSpPr>
            <a:spLocks noGrp="1"/>
          </p:cNvSpPr>
          <p:nvPr>
            <p:ph idx="1"/>
          </p:nvPr>
        </p:nvSpPr>
        <p:spPr/>
        <p:txBody>
          <a:bodyPr>
            <a:normAutofit fontScale="92500" lnSpcReduction="10000"/>
          </a:bodyPr>
          <a:lstStyle/>
          <a:p>
            <a:r>
              <a:rPr lang="en-IN" dirty="0"/>
              <a:t>In the development of historiography, several historians tried to find out general laws or principles in explaining the historical process. Thucydides synthesized historical facts in order to construct general principles based on morality and ethics. St. Augustine formulated his providential philosophy of history to present historical progress. Positive philosophers formulated new principles and generalizations on a scientific basis. Many philosophers of history and theoreticians tried to explain historical events through the theoretical and conceptual frames. An array of intellectuals like Rousseau, Gibbon, Carlyle, Niebuhr, Ranke, Comte, Mill, Kant, Hegel, Buckle, Spengler, Marx, Toynbee, and so on used history to draw generalizations to explain the fundamental forces and factors that prompted historical events.</a:t>
            </a:r>
            <a:endParaRPr lang="en-US" dirty="0"/>
          </a:p>
        </p:txBody>
      </p:sp>
    </p:spTree>
    <p:extLst>
      <p:ext uri="{BB962C8B-B14F-4D97-AF65-F5344CB8AC3E}">
        <p14:creationId xmlns:p14="http://schemas.microsoft.com/office/powerpoint/2010/main" val="37105456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24325-421E-804E-B74C-5866593434DA}"/>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IN" b="1" dirty="0"/>
              <a:t>Features and Importance of Generalisation</a:t>
            </a:r>
            <a:endParaRPr lang="en-US" dirty="0"/>
          </a:p>
        </p:txBody>
      </p:sp>
      <p:sp>
        <p:nvSpPr>
          <p:cNvPr id="3" name="Content Placeholder 2">
            <a:extLst>
              <a:ext uri="{FF2B5EF4-FFF2-40B4-BE49-F238E27FC236}">
                <a16:creationId xmlns:a16="http://schemas.microsoft.com/office/drawing/2014/main" id="{F805C9B5-7E02-4648-BC01-1BDADFEAA36D}"/>
              </a:ext>
            </a:extLst>
          </p:cNvPr>
          <p:cNvSpPr>
            <a:spLocks noGrp="1"/>
          </p:cNvSpPr>
          <p:nvPr>
            <p:ph idx="1"/>
          </p:nvPr>
        </p:nvSpPr>
        <p:spPr/>
        <p:txBody>
          <a:bodyPr>
            <a:normAutofit fontScale="85000" lnSpcReduction="20000"/>
          </a:bodyPr>
          <a:lstStyle/>
          <a:p>
            <a:r>
              <a:rPr lang="en-IN" dirty="0"/>
              <a:t>Many historians consider the purpose of generalization is to learn lessons from history.</a:t>
            </a:r>
          </a:p>
          <a:p>
            <a:r>
              <a:rPr lang="en-IN" dirty="0"/>
              <a:t>Generalisations are necessary in history in order to explain the fundamental forces that prompted events in the past.</a:t>
            </a:r>
          </a:p>
          <a:p>
            <a:r>
              <a:rPr lang="en-IN" dirty="0"/>
              <a:t>A generalisation about a series of historical events will help draw all the separate details into an overall pattern.</a:t>
            </a:r>
          </a:p>
          <a:p>
            <a:r>
              <a:rPr lang="en-IN" dirty="0"/>
              <a:t>Generalisation enables the historian to predict the future by outlining overall patterns in historical progress. </a:t>
            </a:r>
          </a:p>
          <a:p>
            <a:r>
              <a:rPr lang="en-IN" dirty="0"/>
              <a:t>Generalisations enable us to explain the processes and events we experience.</a:t>
            </a:r>
          </a:p>
          <a:p>
            <a:r>
              <a:rPr lang="en-IN" dirty="0"/>
              <a:t>Generalisation often explains the cause and its effect.</a:t>
            </a:r>
          </a:p>
          <a:p>
            <a:r>
              <a:rPr lang="en-IN" dirty="0"/>
              <a:t>Generalisation describes two or more concepts and relationships among them.</a:t>
            </a:r>
          </a:p>
          <a:p>
            <a:r>
              <a:rPr lang="en-IN" dirty="0"/>
              <a:t>Generalizations link facts and concepts and summarize human experiences.</a:t>
            </a:r>
          </a:p>
        </p:txBody>
      </p:sp>
    </p:spTree>
    <p:extLst>
      <p:ext uri="{BB962C8B-B14F-4D97-AF65-F5344CB8AC3E}">
        <p14:creationId xmlns:p14="http://schemas.microsoft.com/office/powerpoint/2010/main" val="19758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heckerboard(across)">
                                      <p:cBhvr>
                                        <p:cTn id="15" dur="500"/>
                                        <p:tgtEl>
                                          <p:spTgt spid="3">
                                            <p:txEl>
                                              <p:pRg st="1" end="1"/>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heckerboard(across)">
                                      <p:cBhvr>
                                        <p:cTn id="18" dur="500"/>
                                        <p:tgtEl>
                                          <p:spTgt spid="3">
                                            <p:txEl>
                                              <p:pRg st="2" end="2"/>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heckerboard(across)">
                                      <p:cBhvr>
                                        <p:cTn id="21" dur="500"/>
                                        <p:tgtEl>
                                          <p:spTgt spid="3">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checkerboard(across)">
                                      <p:cBhvr>
                                        <p:cTn id="24" dur="500"/>
                                        <p:tgtEl>
                                          <p:spTgt spid="3">
                                            <p:txEl>
                                              <p:pRg st="4" end="4"/>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checkerboard(across)">
                                      <p:cBhvr>
                                        <p:cTn id="30" dur="500"/>
                                        <p:tgtEl>
                                          <p:spTgt spid="3">
                                            <p:txEl>
                                              <p:pRg st="6" end="6"/>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checkerboard(across)">
                                      <p:cBhvr>
                                        <p:cTn id="3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2ADB8-7E01-AB4E-9751-10BD3901BD61}"/>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IN" b="1" dirty="0"/>
              <a:t>Debate on Historical Generalisation</a:t>
            </a:r>
            <a:endParaRPr lang="en-US" dirty="0"/>
          </a:p>
        </p:txBody>
      </p:sp>
      <p:sp>
        <p:nvSpPr>
          <p:cNvPr id="3" name="Content Placeholder 2">
            <a:extLst>
              <a:ext uri="{FF2B5EF4-FFF2-40B4-BE49-F238E27FC236}">
                <a16:creationId xmlns:a16="http://schemas.microsoft.com/office/drawing/2014/main" id="{66D2EC4D-F0BD-F144-BF6C-25DFC4898C15}"/>
              </a:ext>
            </a:extLst>
          </p:cNvPr>
          <p:cNvSpPr>
            <a:spLocks noGrp="1"/>
          </p:cNvSpPr>
          <p:nvPr>
            <p:ph idx="1"/>
          </p:nvPr>
        </p:nvSpPr>
        <p:spPr/>
        <p:txBody>
          <a:bodyPr>
            <a:normAutofit fontScale="92500" lnSpcReduction="10000"/>
          </a:bodyPr>
          <a:lstStyle/>
          <a:p>
            <a:r>
              <a:rPr lang="en-IN" dirty="0"/>
              <a:t>The idea of historical generalisation was rejected by many historians. They argue that in history, it is not possible to formulate generalizations, because the pact cannot be directly observed. History deals with a sequence of unique events, hence it is not possible to draw generalisation. History does not repeat itself and thereby, generalization is not possible and the future cannot be predicted with certainty.</a:t>
            </a:r>
          </a:p>
          <a:p>
            <a:r>
              <a:rPr lang="en-IN" dirty="0"/>
              <a:t>Another view holds that the generalisation is the duty of every historian, which makes his account knowledgeable. History can offer broad principles and generalizations and exhibits common trends, tendencies, and patterns. Cultural content is common to humanity. All the known civilizations have developed along similar lines. This repetitive nature of history enables the historian to generalize. Generalization is possible because historical events are strikingly similar.</a:t>
            </a:r>
            <a:endParaRPr lang="en-US" dirty="0"/>
          </a:p>
        </p:txBody>
      </p:sp>
    </p:spTree>
    <p:extLst>
      <p:ext uri="{BB962C8B-B14F-4D97-AF65-F5344CB8AC3E}">
        <p14:creationId xmlns:p14="http://schemas.microsoft.com/office/powerpoint/2010/main" val="23374595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0952D-419C-9440-8829-410C4B5DD72B}"/>
              </a:ext>
            </a:extLst>
          </p:cNvPr>
          <p:cNvSpPr>
            <a:spLocks noGrp="1"/>
          </p:cNvSpPr>
          <p:nvPr>
            <p:ph type="title"/>
          </p:nvPr>
        </p:nvSpPr>
        <p:spPr/>
        <p:style>
          <a:lnRef idx="0">
            <a:schemeClr val="accent2"/>
          </a:lnRef>
          <a:fillRef idx="3">
            <a:schemeClr val="accent2"/>
          </a:fillRef>
          <a:effectRef idx="3">
            <a:schemeClr val="accent2"/>
          </a:effectRef>
          <a:fontRef idx="minor">
            <a:schemeClr val="lt1"/>
          </a:fontRef>
        </p:style>
        <p:txBody>
          <a:bodyPr/>
          <a:lstStyle/>
          <a:p>
            <a:pPr algn="ctr"/>
            <a:r>
              <a:rPr lang="en-US" dirty="0"/>
              <a:t>Conclusion </a:t>
            </a:r>
          </a:p>
        </p:txBody>
      </p:sp>
      <p:sp>
        <p:nvSpPr>
          <p:cNvPr id="3" name="Content Placeholder 2">
            <a:extLst>
              <a:ext uri="{FF2B5EF4-FFF2-40B4-BE49-F238E27FC236}">
                <a16:creationId xmlns:a16="http://schemas.microsoft.com/office/drawing/2014/main" id="{534BFCDA-9797-3045-B338-D3A3DE061CBE}"/>
              </a:ext>
            </a:extLst>
          </p:cNvPr>
          <p:cNvSpPr>
            <a:spLocks noGrp="1"/>
          </p:cNvSpPr>
          <p:nvPr>
            <p:ph idx="1"/>
          </p:nvPr>
        </p:nvSpPr>
        <p:spPr/>
        <p:txBody>
          <a:bodyPr/>
          <a:lstStyle/>
          <a:p>
            <a:r>
              <a:rPr lang="en-IN" dirty="0"/>
              <a:t>A generalization must be based upon a balanced approach. Theories are one of the prominent sources for generalisation in history. Many historical generalisations are driven from life experiences. Historians also derive generalisations from the study of the present. Also, derive generalisations from active data collection and its systematic analysis. In short, “All historians practice generalization anyway”.</a:t>
            </a:r>
            <a:endParaRPr lang="en-US" dirty="0"/>
          </a:p>
        </p:txBody>
      </p:sp>
    </p:spTree>
    <p:extLst>
      <p:ext uri="{BB962C8B-B14F-4D97-AF65-F5344CB8AC3E}">
        <p14:creationId xmlns:p14="http://schemas.microsoft.com/office/powerpoint/2010/main" val="33784440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8D4A-5ECD-AB44-B60F-916E2660435E}"/>
              </a:ext>
            </a:extLst>
          </p:cNvPr>
          <p:cNvSpPr>
            <a:spLocks noGrp="1"/>
          </p:cNvSpPr>
          <p:nvPr>
            <p:ph type="title"/>
          </p:nvPr>
        </p:nvSpPr>
        <p:spPr>
          <a:xfrm>
            <a:off x="838200" y="815501"/>
            <a:ext cx="10515600" cy="4998445"/>
          </a:xfrm>
        </p:spPr>
        <p:style>
          <a:lnRef idx="1">
            <a:schemeClr val="accent5"/>
          </a:lnRef>
          <a:fillRef idx="2">
            <a:schemeClr val="accent5"/>
          </a:fillRef>
          <a:effectRef idx="1">
            <a:schemeClr val="accent5"/>
          </a:effectRef>
          <a:fontRef idx="minor">
            <a:schemeClr val="dk1"/>
          </a:fontRef>
        </p:style>
        <p:txBody>
          <a:bodyPr/>
          <a:lstStyle/>
          <a:p>
            <a:pPr algn="ctr"/>
            <a:r>
              <a:rPr lang="en-US" dirty="0"/>
              <a:t>RESEARCH PROCESS </a:t>
            </a:r>
            <a:br>
              <a:rPr lang="en-US" dirty="0"/>
            </a:br>
            <a:r>
              <a:rPr lang="en-US" dirty="0"/>
              <a:t>IN</a:t>
            </a:r>
            <a:br>
              <a:rPr lang="en-US" dirty="0"/>
            </a:br>
            <a:r>
              <a:rPr lang="en-US" dirty="0"/>
              <a:t>HISTORY</a:t>
            </a:r>
          </a:p>
        </p:txBody>
      </p:sp>
    </p:spTree>
    <p:extLst>
      <p:ext uri="{BB962C8B-B14F-4D97-AF65-F5344CB8AC3E}">
        <p14:creationId xmlns:p14="http://schemas.microsoft.com/office/powerpoint/2010/main" val="13290251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802E5-E6EC-2840-82BB-8D401D027B82}"/>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t>Three Must Knows of Research</a:t>
            </a:r>
          </a:p>
        </p:txBody>
      </p:sp>
      <p:graphicFrame>
        <p:nvGraphicFramePr>
          <p:cNvPr id="4" name="Content Placeholder 3">
            <a:extLst>
              <a:ext uri="{FF2B5EF4-FFF2-40B4-BE49-F238E27FC236}">
                <a16:creationId xmlns:a16="http://schemas.microsoft.com/office/drawing/2014/main" id="{49B93983-AE1B-C145-8138-B6DD316DFC57}"/>
              </a:ext>
            </a:extLst>
          </p:cNvPr>
          <p:cNvGraphicFramePr>
            <a:graphicFrameLocks noGrp="1"/>
          </p:cNvGraphicFramePr>
          <p:nvPr>
            <p:ph idx="1"/>
            <p:extLst>
              <p:ext uri="{D42A27DB-BD31-4B8C-83A1-F6EECF244321}">
                <p14:modId xmlns:p14="http://schemas.microsoft.com/office/powerpoint/2010/main" val="65810798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66539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6919C-2FF5-6947-A46E-1115591887B6}"/>
              </a:ext>
            </a:extLst>
          </p:cNvPr>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en-US" dirty="0"/>
              <a:t>Stages </a:t>
            </a:r>
          </a:p>
        </p:txBody>
      </p:sp>
      <p:graphicFrame>
        <p:nvGraphicFramePr>
          <p:cNvPr id="4" name="Content Placeholder 3">
            <a:extLst>
              <a:ext uri="{FF2B5EF4-FFF2-40B4-BE49-F238E27FC236}">
                <a16:creationId xmlns:a16="http://schemas.microsoft.com/office/drawing/2014/main" id="{B328C76C-B19B-7849-85C3-F145CD1F7898}"/>
              </a:ext>
            </a:extLst>
          </p:cNvPr>
          <p:cNvGraphicFramePr>
            <a:graphicFrameLocks noGrp="1"/>
          </p:cNvGraphicFramePr>
          <p:nvPr>
            <p:ph idx="1"/>
            <p:extLst>
              <p:ext uri="{D42A27DB-BD31-4B8C-83A1-F6EECF244321}">
                <p14:modId xmlns:p14="http://schemas.microsoft.com/office/powerpoint/2010/main" val="5344108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50144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40DC-BB44-CD4A-8087-782C123A8133}"/>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dirty="0"/>
              <a:t>Deciding what to do</a:t>
            </a:r>
            <a:br>
              <a:rPr lang="en-US" dirty="0"/>
            </a:br>
            <a:r>
              <a:rPr lang="en-US" dirty="0"/>
              <a:t>RESEARCH PROBLEM</a:t>
            </a:r>
          </a:p>
        </p:txBody>
      </p:sp>
      <p:sp>
        <p:nvSpPr>
          <p:cNvPr id="3" name="Content Placeholder 2">
            <a:extLst>
              <a:ext uri="{FF2B5EF4-FFF2-40B4-BE49-F238E27FC236}">
                <a16:creationId xmlns:a16="http://schemas.microsoft.com/office/drawing/2014/main" id="{FCA3D213-39A4-2A43-9651-9D089CBBD44E}"/>
              </a:ext>
            </a:extLst>
          </p:cNvPr>
          <p:cNvSpPr>
            <a:spLocks noGrp="1"/>
          </p:cNvSpPr>
          <p:nvPr>
            <p:ph idx="1"/>
          </p:nvPr>
        </p:nvSpPr>
        <p:spPr/>
        <p:txBody>
          <a:bodyPr/>
          <a:lstStyle/>
          <a:p>
            <a:r>
              <a:rPr lang="en-US" dirty="0"/>
              <a:t>Before any action be taken one needs to decide what to do and how</a:t>
            </a:r>
          </a:p>
          <a:p>
            <a:r>
              <a:rPr lang="en-US" dirty="0"/>
              <a:t>Therefore, before one begins to research a decision needs to be made about two things:</a:t>
            </a:r>
          </a:p>
          <a:p>
            <a:r>
              <a:rPr lang="en-US" dirty="0"/>
              <a:t>1) what you need to find out/ or what is your research question.</a:t>
            </a:r>
          </a:p>
          <a:p>
            <a:r>
              <a:rPr lang="en-US" dirty="0"/>
              <a:t>2) how to find out its answer?</a:t>
            </a:r>
          </a:p>
        </p:txBody>
      </p:sp>
    </p:spTree>
    <p:extLst>
      <p:ext uri="{BB962C8B-B14F-4D97-AF65-F5344CB8AC3E}">
        <p14:creationId xmlns:p14="http://schemas.microsoft.com/office/powerpoint/2010/main" val="33155629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9CF0-22E8-3942-B4D1-4E25A7340D11}"/>
              </a:ext>
            </a:extLst>
          </p:cNvPr>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en-US" dirty="0"/>
              <a:t>How to do it</a:t>
            </a:r>
            <a:br>
              <a:rPr lang="en-US" dirty="0"/>
            </a:br>
            <a:r>
              <a:rPr lang="en-US" dirty="0"/>
              <a:t>RESEARCH METHODOLOGY</a:t>
            </a:r>
          </a:p>
        </p:txBody>
      </p:sp>
      <p:sp>
        <p:nvSpPr>
          <p:cNvPr id="3" name="Content Placeholder 2">
            <a:extLst>
              <a:ext uri="{FF2B5EF4-FFF2-40B4-BE49-F238E27FC236}">
                <a16:creationId xmlns:a16="http://schemas.microsoft.com/office/drawing/2014/main" id="{21116AD7-BBA3-B24A-B392-00C7FEF23116}"/>
              </a:ext>
            </a:extLst>
          </p:cNvPr>
          <p:cNvSpPr>
            <a:spLocks noGrp="1"/>
          </p:cNvSpPr>
          <p:nvPr>
            <p:ph idx="1"/>
          </p:nvPr>
        </p:nvSpPr>
        <p:spPr/>
        <p:txBody>
          <a:bodyPr/>
          <a:lstStyle/>
          <a:p>
            <a:r>
              <a:rPr lang="en-US" dirty="0"/>
              <a:t>Once the problem or the question to be answered is identified then a method to answer it needs to be found out</a:t>
            </a:r>
          </a:p>
          <a:p>
            <a:r>
              <a:rPr lang="en-US" dirty="0"/>
              <a:t>There are two types of research methodology:</a:t>
            </a:r>
          </a:p>
          <a:p>
            <a:r>
              <a:rPr lang="en-US" dirty="0"/>
              <a:t>1) QUANTITATIVE 2) QUALITATIVE </a:t>
            </a:r>
          </a:p>
          <a:p>
            <a:r>
              <a:rPr lang="en-US" dirty="0"/>
              <a:t>Though broadly the same, the methods differ on the basis of their model of date collection, process of data analysis and the style of communication of the finding</a:t>
            </a:r>
          </a:p>
          <a:p>
            <a:endParaRPr lang="en-US" dirty="0"/>
          </a:p>
          <a:p>
            <a:endParaRPr lang="en-US" dirty="0"/>
          </a:p>
        </p:txBody>
      </p:sp>
    </p:spTree>
    <p:extLst>
      <p:ext uri="{BB962C8B-B14F-4D97-AF65-F5344CB8AC3E}">
        <p14:creationId xmlns:p14="http://schemas.microsoft.com/office/powerpoint/2010/main" val="16946445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28AD8C-2B4D-A442-934F-77E512A83849}"/>
              </a:ext>
            </a:extLst>
          </p:cNvPr>
          <p:cNvPicPr>
            <a:picLocks noGrp="1" noChangeAspect="1"/>
          </p:cNvPicPr>
          <p:nvPr>
            <p:ph idx="1"/>
          </p:nvPr>
        </p:nvPicPr>
        <p:blipFill>
          <a:blip r:embed="rId2"/>
          <a:stretch>
            <a:fillRect/>
          </a:stretch>
        </p:blipFill>
        <p:spPr>
          <a:xfrm>
            <a:off x="838200" y="504967"/>
            <a:ext cx="10515600" cy="5745708"/>
          </a:xfrm>
        </p:spPr>
      </p:pic>
    </p:spTree>
    <p:extLst>
      <p:ext uri="{BB962C8B-B14F-4D97-AF65-F5344CB8AC3E}">
        <p14:creationId xmlns:p14="http://schemas.microsoft.com/office/powerpoint/2010/main" val="24377044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8E7B6B7-0F8B-854F-A687-0ED70EF2A24A}"/>
              </a:ext>
            </a:extLst>
          </p:cNvPr>
          <p:cNvPicPr>
            <a:picLocks noGrp="1" noChangeAspect="1"/>
          </p:cNvPicPr>
          <p:nvPr>
            <p:ph idx="1"/>
          </p:nvPr>
        </p:nvPicPr>
        <p:blipFill>
          <a:blip r:embed="rId2"/>
          <a:stretch>
            <a:fillRect/>
          </a:stretch>
        </p:blipFill>
        <p:spPr>
          <a:xfrm>
            <a:off x="600501" y="313898"/>
            <a:ext cx="11081983" cy="5991367"/>
          </a:xfrm>
        </p:spPr>
      </p:pic>
    </p:spTree>
    <p:extLst>
      <p:ext uri="{BB962C8B-B14F-4D97-AF65-F5344CB8AC3E}">
        <p14:creationId xmlns:p14="http://schemas.microsoft.com/office/powerpoint/2010/main" val="2014575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71194-5339-F048-AF51-D29371818555}"/>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t>Literature Review </a:t>
            </a:r>
          </a:p>
        </p:txBody>
      </p:sp>
      <p:sp>
        <p:nvSpPr>
          <p:cNvPr id="3" name="Content Placeholder 2">
            <a:extLst>
              <a:ext uri="{FF2B5EF4-FFF2-40B4-BE49-F238E27FC236}">
                <a16:creationId xmlns:a16="http://schemas.microsoft.com/office/drawing/2014/main" id="{0B479C7F-7B11-DA4A-B662-19CD5154E4C4}"/>
              </a:ext>
            </a:extLst>
          </p:cNvPr>
          <p:cNvSpPr>
            <a:spLocks noGrp="1"/>
          </p:cNvSpPr>
          <p:nvPr>
            <p:ph idx="1"/>
          </p:nvPr>
        </p:nvSpPr>
        <p:spPr/>
        <p:txBody>
          <a:bodyPr/>
          <a:lstStyle/>
          <a:p>
            <a:r>
              <a:rPr lang="en-US" dirty="0"/>
              <a:t>Before research is undertaken the gap that has been identified, the question to be answered, can be done so only when the previously written works on the selected topic is thoroughly read and scanned for </a:t>
            </a:r>
            <a:r>
              <a:rPr lang="en-US" dirty="0" err="1"/>
              <a:t>faultlines</a:t>
            </a:r>
            <a:endParaRPr lang="en-US" dirty="0"/>
          </a:p>
          <a:p>
            <a:r>
              <a:rPr lang="en-US" dirty="0"/>
              <a:t>Reading the existing works helps identify the gap within the existing answers</a:t>
            </a:r>
          </a:p>
          <a:p>
            <a:r>
              <a:rPr lang="en-US" dirty="0"/>
              <a:t>This helps in framing the question</a:t>
            </a:r>
          </a:p>
          <a:p>
            <a:r>
              <a:rPr lang="en-US" dirty="0"/>
              <a:t>The process of reading existing historical works can be identified as LITERATURE REVIEW </a:t>
            </a:r>
          </a:p>
        </p:txBody>
      </p:sp>
    </p:spTree>
    <p:extLst>
      <p:ext uri="{BB962C8B-B14F-4D97-AF65-F5344CB8AC3E}">
        <p14:creationId xmlns:p14="http://schemas.microsoft.com/office/powerpoint/2010/main" val="17704758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064EA-A0C5-2043-9D37-6910D9159B2F}"/>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US" dirty="0"/>
              <a:t>Functions of literature review </a:t>
            </a:r>
          </a:p>
        </p:txBody>
      </p:sp>
      <p:sp>
        <p:nvSpPr>
          <p:cNvPr id="3" name="Content Placeholder 2">
            <a:extLst>
              <a:ext uri="{FF2B5EF4-FFF2-40B4-BE49-F238E27FC236}">
                <a16:creationId xmlns:a16="http://schemas.microsoft.com/office/drawing/2014/main" id="{11050062-76F5-E442-8582-F812C2EDCF33}"/>
              </a:ext>
            </a:extLst>
          </p:cNvPr>
          <p:cNvSpPr>
            <a:spLocks noGrp="1"/>
          </p:cNvSpPr>
          <p:nvPr>
            <p:ph idx="1"/>
          </p:nvPr>
        </p:nvSpPr>
        <p:spPr/>
        <p:txBody>
          <a:bodyPr/>
          <a:lstStyle/>
          <a:p>
            <a:r>
              <a:rPr lang="en-US" dirty="0"/>
              <a:t>It provides a theoretical background to your study</a:t>
            </a:r>
          </a:p>
          <a:p>
            <a:r>
              <a:rPr lang="en-US" dirty="0"/>
              <a:t>It helps you establish a link between what you are proposing to examine and what has already been studied</a:t>
            </a:r>
          </a:p>
          <a:p>
            <a:r>
              <a:rPr lang="en-US" dirty="0"/>
              <a:t>It enables you to show how your findings have contributed to the existing body of knowledge </a:t>
            </a:r>
          </a:p>
          <a:p>
            <a:r>
              <a:rPr lang="en-US" dirty="0"/>
              <a:t>Helps you integrate your research findings into the existing body of knowledge </a:t>
            </a:r>
          </a:p>
        </p:txBody>
      </p:sp>
    </p:spTree>
    <p:extLst>
      <p:ext uri="{BB962C8B-B14F-4D97-AF65-F5344CB8AC3E}">
        <p14:creationId xmlns:p14="http://schemas.microsoft.com/office/powerpoint/2010/main" val="26554214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3776</TotalTime>
  <Words>5242</Words>
  <Application>Microsoft Macintosh PowerPoint</Application>
  <PresentationFormat>Widescreen</PresentationFormat>
  <Paragraphs>317</Paragraphs>
  <Slides>77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77</vt:i4>
      </vt:variant>
    </vt:vector>
  </HeadingPairs>
  <TitlesOfParts>
    <vt:vector size="85" baseType="lpstr">
      <vt:lpstr>Brush Script MT</vt:lpstr>
      <vt:lpstr>Apple Chancery</vt:lpstr>
      <vt:lpstr>Arial</vt:lpstr>
      <vt:lpstr>Baskerville Old Face</vt:lpstr>
      <vt:lpstr>Calibri</vt:lpstr>
      <vt:lpstr>Calibri Light</vt:lpstr>
      <vt:lpstr>Vrinda</vt:lpstr>
      <vt:lpstr>Office Theme</vt:lpstr>
      <vt:lpstr>Philosophy and Theory of History ইতিহাসের দর্শন এবং তত্ত্ব </vt:lpstr>
      <vt:lpstr>What is History? ইতিহাস কি? </vt:lpstr>
      <vt:lpstr>Continued </vt:lpstr>
      <vt:lpstr>Continued </vt:lpstr>
      <vt:lpstr>Continued </vt:lpstr>
      <vt:lpstr>Continued </vt:lpstr>
      <vt:lpstr>So, we ask again: what is history? </vt:lpstr>
      <vt:lpstr>Study of History?</vt:lpstr>
      <vt:lpstr>উপাদানের ধরন।  Types of sources </vt:lpstr>
      <vt:lpstr>Are Sources Facts of History? ঐতিহাসিক উপাদানগুলি কি ইতিহাসের তথ্য? </vt:lpstr>
      <vt:lpstr>Are they??? </vt:lpstr>
      <vt:lpstr>তাহলে তথ্য কি?  So, what are historical facts? </vt:lpstr>
      <vt:lpstr>What is it then? </vt:lpstr>
      <vt:lpstr>What is Proper History? </vt:lpstr>
      <vt:lpstr>Metanarrative </vt:lpstr>
      <vt:lpstr>Elton Vs. Carr </vt:lpstr>
      <vt:lpstr>Geoffrey Elton </vt:lpstr>
      <vt:lpstr>E. H. Carr </vt:lpstr>
      <vt:lpstr>A quick discussion of the point </vt:lpstr>
      <vt:lpstr>Continued </vt:lpstr>
      <vt:lpstr>Continued </vt:lpstr>
      <vt:lpstr>Continued </vt:lpstr>
      <vt:lpstr>Continued </vt:lpstr>
      <vt:lpstr>Continued </vt:lpstr>
      <vt:lpstr>Continued </vt:lpstr>
      <vt:lpstr>Continued </vt:lpstr>
      <vt:lpstr>Role of Interpretation ?  ব্যাখ্যার ভূমিকা কি? </vt:lpstr>
      <vt:lpstr>Is interpretation inevitable? </vt:lpstr>
      <vt:lpstr>Why at all interpret? </vt:lpstr>
      <vt:lpstr>How does a historian interpret? </vt:lpstr>
      <vt:lpstr>How does it work</vt:lpstr>
      <vt:lpstr>How does it become a part of history? </vt:lpstr>
      <vt:lpstr>What is Philosophy of History? </vt:lpstr>
      <vt:lpstr>Types of Interpretation </vt:lpstr>
      <vt:lpstr>Classification/ শ্রেণিবিন্যাস </vt:lpstr>
      <vt:lpstr>Categories: western history writing</vt:lpstr>
      <vt:lpstr>Interpretation: Indian historiography</vt:lpstr>
      <vt:lpstr>Hypothesis </vt:lpstr>
      <vt:lpstr>What is hypothesis? </vt:lpstr>
      <vt:lpstr>Types of Hypothesis</vt:lpstr>
      <vt:lpstr>Simple hypothesis</vt:lpstr>
      <vt:lpstr>Complex hypothesis </vt:lpstr>
      <vt:lpstr>Null hypothesis</vt:lpstr>
      <vt:lpstr>Alternative Hypothesis</vt:lpstr>
      <vt:lpstr>Logical hypothesis </vt:lpstr>
      <vt:lpstr>Empirical Hypothesis</vt:lpstr>
      <vt:lpstr>Statistical Hypothesis</vt:lpstr>
      <vt:lpstr>Argumentation </vt:lpstr>
      <vt:lpstr>Internal structure of arguments</vt:lpstr>
      <vt:lpstr>Historical argumentation as interpretive argumentation</vt:lpstr>
      <vt:lpstr>Problematique </vt:lpstr>
      <vt:lpstr>Continued </vt:lpstr>
      <vt:lpstr>PowerPoint Presentation</vt:lpstr>
      <vt:lpstr>Subjectivity</vt:lpstr>
      <vt:lpstr>Continued </vt:lpstr>
      <vt:lpstr>Objectivity </vt:lpstr>
      <vt:lpstr>Continued </vt:lpstr>
      <vt:lpstr>Can there be objective history?</vt:lpstr>
      <vt:lpstr>Continued </vt:lpstr>
      <vt:lpstr>Historical Narrative </vt:lpstr>
      <vt:lpstr>PowerPoint Presentation</vt:lpstr>
      <vt:lpstr>PowerPoint Presentation</vt:lpstr>
      <vt:lpstr>Continued </vt:lpstr>
      <vt:lpstr>Generalization </vt:lpstr>
      <vt:lpstr>Continued </vt:lpstr>
      <vt:lpstr>Features and Importance of Generalisation</vt:lpstr>
      <vt:lpstr>Debate on Historical Generalisation</vt:lpstr>
      <vt:lpstr>Conclusion </vt:lpstr>
      <vt:lpstr>RESEARCH PROCESS  IN HISTORY</vt:lpstr>
      <vt:lpstr>Three Must Knows of Research</vt:lpstr>
      <vt:lpstr>Stages </vt:lpstr>
      <vt:lpstr>Deciding what to do RESEARCH PROBLEM</vt:lpstr>
      <vt:lpstr>How to do it RESEARCH METHODOLOGY</vt:lpstr>
      <vt:lpstr>PowerPoint Presentation</vt:lpstr>
      <vt:lpstr>PowerPoint Presentation</vt:lpstr>
      <vt:lpstr>Literature Review </vt:lpstr>
      <vt:lpstr>Functions of literature review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chunbemo@gmail.com</dc:creator>
  <cp:lastModifiedBy>RAHUL PANWAR</cp:lastModifiedBy>
  <cp:revision>94</cp:revision>
  <dcterms:created xsi:type="dcterms:W3CDTF">2020-08-13T05:31:52Z</dcterms:created>
  <dcterms:modified xsi:type="dcterms:W3CDTF">2021-08-28T06:45:02Z</dcterms:modified>
</cp:coreProperties>
</file>